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4"/>
  </p:sldMasterIdLst>
  <p:notesMasterIdLst>
    <p:notesMasterId r:id="rId22"/>
  </p:notesMasterIdLst>
  <p:sldIdLst>
    <p:sldId id="257" r:id="rId5"/>
    <p:sldId id="260" r:id="rId6"/>
    <p:sldId id="324" r:id="rId7"/>
    <p:sldId id="325" r:id="rId8"/>
    <p:sldId id="284" r:id="rId9"/>
    <p:sldId id="285" r:id="rId10"/>
    <p:sldId id="286" r:id="rId11"/>
    <p:sldId id="287" r:id="rId12"/>
    <p:sldId id="288" r:id="rId13"/>
    <p:sldId id="290" r:id="rId14"/>
    <p:sldId id="291" r:id="rId15"/>
    <p:sldId id="293" r:id="rId16"/>
    <p:sldId id="294" r:id="rId17"/>
    <p:sldId id="296" r:id="rId18"/>
    <p:sldId id="313" r:id="rId19"/>
    <p:sldId id="314" r:id="rId20"/>
    <p:sldId id="31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9F008-9A49-B83D-A7DE-C451FA2B9A84}" v="49" dt="2024-09-18T07:56:59.999"/>
    <p1510:client id="{976E330A-C74F-4867-8FBF-C783864F6A07}" v="7" dt="2024-09-18T08:34:10.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Zoer" userId="9ceb8af0-c77b-49cb-baeb-6f58027da7a4" providerId="ADAL" clId="{976E330A-C74F-4867-8FBF-C783864F6A07}"/>
    <pc:docChg chg="undo custSel addSld delSld modSld delMainMaster">
      <pc:chgData name="Martin Zoer" userId="9ceb8af0-c77b-49cb-baeb-6f58027da7a4" providerId="ADAL" clId="{976E330A-C74F-4867-8FBF-C783864F6A07}" dt="2024-09-18T08:41:27.483" v="770" actId="255"/>
      <pc:docMkLst>
        <pc:docMk/>
      </pc:docMkLst>
      <pc:sldChg chg="del">
        <pc:chgData name="Martin Zoer" userId="9ceb8af0-c77b-49cb-baeb-6f58027da7a4" providerId="ADAL" clId="{976E330A-C74F-4867-8FBF-C783864F6A07}" dt="2024-09-18T08:27:39.708" v="744" actId="47"/>
        <pc:sldMkLst>
          <pc:docMk/>
          <pc:sldMk cId="0" sldId="256"/>
        </pc:sldMkLst>
      </pc:sldChg>
      <pc:sldChg chg="modSp mod">
        <pc:chgData name="Martin Zoer" userId="9ceb8af0-c77b-49cb-baeb-6f58027da7a4" providerId="ADAL" clId="{976E330A-C74F-4867-8FBF-C783864F6A07}" dt="2024-09-18T08:33:26.325" v="748" actId="113"/>
        <pc:sldMkLst>
          <pc:docMk/>
          <pc:sldMk cId="0" sldId="260"/>
        </pc:sldMkLst>
        <pc:spChg chg="mod">
          <ac:chgData name="Martin Zoer" userId="9ceb8af0-c77b-49cb-baeb-6f58027da7a4" providerId="ADAL" clId="{976E330A-C74F-4867-8FBF-C783864F6A07}" dt="2024-09-18T08:02:23.847" v="12" actId="255"/>
          <ac:spMkLst>
            <pc:docMk/>
            <pc:sldMk cId="0" sldId="260"/>
            <ac:spMk id="398" creationId="{00000000-0000-0000-0000-000000000000}"/>
          </ac:spMkLst>
        </pc:spChg>
        <pc:spChg chg="mod">
          <ac:chgData name="Martin Zoer" userId="9ceb8af0-c77b-49cb-baeb-6f58027da7a4" providerId="ADAL" clId="{976E330A-C74F-4867-8FBF-C783864F6A07}" dt="2024-09-18T08:33:26.325" v="748" actId="113"/>
          <ac:spMkLst>
            <pc:docMk/>
            <pc:sldMk cId="0" sldId="260"/>
            <ac:spMk id="399" creationId="{00000000-0000-0000-0000-000000000000}"/>
          </ac:spMkLst>
        </pc:spChg>
      </pc:sldChg>
      <pc:sldChg chg="delSp modSp del mod delAnim">
        <pc:chgData name="Martin Zoer" userId="9ceb8af0-c77b-49cb-baeb-6f58027da7a4" providerId="ADAL" clId="{976E330A-C74F-4867-8FBF-C783864F6A07}" dt="2024-09-18T08:14:14.318" v="334" actId="47"/>
        <pc:sldMkLst>
          <pc:docMk/>
          <pc:sldMk cId="0" sldId="261"/>
        </pc:sldMkLst>
        <pc:spChg chg="mod">
          <ac:chgData name="Martin Zoer" userId="9ceb8af0-c77b-49cb-baeb-6f58027da7a4" providerId="ADAL" clId="{976E330A-C74F-4867-8FBF-C783864F6A07}" dt="2024-09-18T08:12:31.634" v="311" actId="20577"/>
          <ac:spMkLst>
            <pc:docMk/>
            <pc:sldMk cId="0" sldId="261"/>
            <ac:spMk id="404" creationId="{00000000-0000-0000-0000-000000000000}"/>
          </ac:spMkLst>
        </pc:spChg>
        <pc:picChg chg="del">
          <ac:chgData name="Martin Zoer" userId="9ceb8af0-c77b-49cb-baeb-6f58027da7a4" providerId="ADAL" clId="{976E330A-C74F-4867-8FBF-C783864F6A07}" dt="2024-09-18T08:10:55.765" v="180" actId="478"/>
          <ac:picMkLst>
            <pc:docMk/>
            <pc:sldMk cId="0" sldId="261"/>
            <ac:picMk id="405" creationId="{00000000-0000-0000-0000-000000000000}"/>
          </ac:picMkLst>
        </pc:picChg>
      </pc:sldChg>
      <pc:sldChg chg="del">
        <pc:chgData name="Martin Zoer" userId="9ceb8af0-c77b-49cb-baeb-6f58027da7a4" providerId="ADAL" clId="{976E330A-C74F-4867-8FBF-C783864F6A07}" dt="2024-09-18T08:13:28.670" v="312" actId="47"/>
        <pc:sldMkLst>
          <pc:docMk/>
          <pc:sldMk cId="0" sldId="262"/>
        </pc:sldMkLst>
      </pc:sldChg>
      <pc:sldChg chg="del">
        <pc:chgData name="Martin Zoer" userId="9ceb8af0-c77b-49cb-baeb-6f58027da7a4" providerId="ADAL" clId="{976E330A-C74F-4867-8FBF-C783864F6A07}" dt="2024-09-18T08:13:29.981" v="313" actId="47"/>
        <pc:sldMkLst>
          <pc:docMk/>
          <pc:sldMk cId="0" sldId="263"/>
        </pc:sldMkLst>
      </pc:sldChg>
      <pc:sldChg chg="del">
        <pc:chgData name="Martin Zoer" userId="9ceb8af0-c77b-49cb-baeb-6f58027da7a4" providerId="ADAL" clId="{976E330A-C74F-4867-8FBF-C783864F6A07}" dt="2024-09-18T08:13:30.987" v="314" actId="47"/>
        <pc:sldMkLst>
          <pc:docMk/>
          <pc:sldMk cId="0" sldId="264"/>
        </pc:sldMkLst>
      </pc:sldChg>
      <pc:sldChg chg="del">
        <pc:chgData name="Martin Zoer" userId="9ceb8af0-c77b-49cb-baeb-6f58027da7a4" providerId="ADAL" clId="{976E330A-C74F-4867-8FBF-C783864F6A07}" dt="2024-09-18T08:13:31.540" v="315" actId="47"/>
        <pc:sldMkLst>
          <pc:docMk/>
          <pc:sldMk cId="0" sldId="265"/>
        </pc:sldMkLst>
      </pc:sldChg>
      <pc:sldChg chg="del">
        <pc:chgData name="Martin Zoer" userId="9ceb8af0-c77b-49cb-baeb-6f58027da7a4" providerId="ADAL" clId="{976E330A-C74F-4867-8FBF-C783864F6A07}" dt="2024-09-18T08:13:32.077" v="316" actId="47"/>
        <pc:sldMkLst>
          <pc:docMk/>
          <pc:sldMk cId="0" sldId="266"/>
        </pc:sldMkLst>
      </pc:sldChg>
      <pc:sldChg chg="del">
        <pc:chgData name="Martin Zoer" userId="9ceb8af0-c77b-49cb-baeb-6f58027da7a4" providerId="ADAL" clId="{976E330A-C74F-4867-8FBF-C783864F6A07}" dt="2024-09-18T08:13:32.677" v="317" actId="47"/>
        <pc:sldMkLst>
          <pc:docMk/>
          <pc:sldMk cId="0" sldId="267"/>
        </pc:sldMkLst>
      </pc:sldChg>
      <pc:sldChg chg="del">
        <pc:chgData name="Martin Zoer" userId="9ceb8af0-c77b-49cb-baeb-6f58027da7a4" providerId="ADAL" clId="{976E330A-C74F-4867-8FBF-C783864F6A07}" dt="2024-09-18T08:13:33.245" v="318" actId="47"/>
        <pc:sldMkLst>
          <pc:docMk/>
          <pc:sldMk cId="0" sldId="268"/>
        </pc:sldMkLst>
      </pc:sldChg>
      <pc:sldChg chg="del">
        <pc:chgData name="Martin Zoer" userId="9ceb8af0-c77b-49cb-baeb-6f58027da7a4" providerId="ADAL" clId="{976E330A-C74F-4867-8FBF-C783864F6A07}" dt="2024-09-18T08:13:34.094" v="319" actId="47"/>
        <pc:sldMkLst>
          <pc:docMk/>
          <pc:sldMk cId="0" sldId="269"/>
        </pc:sldMkLst>
      </pc:sldChg>
      <pc:sldChg chg="del">
        <pc:chgData name="Martin Zoer" userId="9ceb8af0-c77b-49cb-baeb-6f58027da7a4" providerId="ADAL" clId="{976E330A-C74F-4867-8FBF-C783864F6A07}" dt="2024-09-18T08:13:34.964" v="320" actId="47"/>
        <pc:sldMkLst>
          <pc:docMk/>
          <pc:sldMk cId="0" sldId="270"/>
        </pc:sldMkLst>
      </pc:sldChg>
      <pc:sldChg chg="del">
        <pc:chgData name="Martin Zoer" userId="9ceb8af0-c77b-49cb-baeb-6f58027da7a4" providerId="ADAL" clId="{976E330A-C74F-4867-8FBF-C783864F6A07}" dt="2024-09-18T08:13:36.764" v="321" actId="47"/>
        <pc:sldMkLst>
          <pc:docMk/>
          <pc:sldMk cId="0" sldId="271"/>
        </pc:sldMkLst>
      </pc:sldChg>
      <pc:sldChg chg="del">
        <pc:chgData name="Martin Zoer" userId="9ceb8af0-c77b-49cb-baeb-6f58027da7a4" providerId="ADAL" clId="{976E330A-C74F-4867-8FBF-C783864F6A07}" dt="2024-09-18T08:13:37.561" v="322" actId="47"/>
        <pc:sldMkLst>
          <pc:docMk/>
          <pc:sldMk cId="0" sldId="272"/>
        </pc:sldMkLst>
      </pc:sldChg>
      <pc:sldChg chg="del">
        <pc:chgData name="Martin Zoer" userId="9ceb8af0-c77b-49cb-baeb-6f58027da7a4" providerId="ADAL" clId="{976E330A-C74F-4867-8FBF-C783864F6A07}" dt="2024-09-18T08:13:38.421" v="323" actId="47"/>
        <pc:sldMkLst>
          <pc:docMk/>
          <pc:sldMk cId="0" sldId="273"/>
        </pc:sldMkLst>
      </pc:sldChg>
      <pc:sldChg chg="del">
        <pc:chgData name="Martin Zoer" userId="9ceb8af0-c77b-49cb-baeb-6f58027da7a4" providerId="ADAL" clId="{976E330A-C74F-4867-8FBF-C783864F6A07}" dt="2024-09-18T08:13:43.866" v="324" actId="47"/>
        <pc:sldMkLst>
          <pc:docMk/>
          <pc:sldMk cId="0" sldId="274"/>
        </pc:sldMkLst>
      </pc:sldChg>
      <pc:sldChg chg="del">
        <pc:chgData name="Martin Zoer" userId="9ceb8af0-c77b-49cb-baeb-6f58027da7a4" providerId="ADAL" clId="{976E330A-C74F-4867-8FBF-C783864F6A07}" dt="2024-09-18T08:13:44.795" v="325" actId="47"/>
        <pc:sldMkLst>
          <pc:docMk/>
          <pc:sldMk cId="0" sldId="275"/>
        </pc:sldMkLst>
      </pc:sldChg>
      <pc:sldChg chg="del">
        <pc:chgData name="Martin Zoer" userId="9ceb8af0-c77b-49cb-baeb-6f58027da7a4" providerId="ADAL" clId="{976E330A-C74F-4867-8FBF-C783864F6A07}" dt="2024-09-18T08:13:45.542" v="326" actId="47"/>
        <pc:sldMkLst>
          <pc:docMk/>
          <pc:sldMk cId="0" sldId="276"/>
        </pc:sldMkLst>
      </pc:sldChg>
      <pc:sldChg chg="del">
        <pc:chgData name="Martin Zoer" userId="9ceb8af0-c77b-49cb-baeb-6f58027da7a4" providerId="ADAL" clId="{976E330A-C74F-4867-8FBF-C783864F6A07}" dt="2024-09-18T08:13:46.482" v="327" actId="47"/>
        <pc:sldMkLst>
          <pc:docMk/>
          <pc:sldMk cId="0" sldId="277"/>
        </pc:sldMkLst>
      </pc:sldChg>
      <pc:sldChg chg="del">
        <pc:chgData name="Martin Zoer" userId="9ceb8af0-c77b-49cb-baeb-6f58027da7a4" providerId="ADAL" clId="{976E330A-C74F-4867-8FBF-C783864F6A07}" dt="2024-09-18T08:13:51.378" v="328" actId="47"/>
        <pc:sldMkLst>
          <pc:docMk/>
          <pc:sldMk cId="0" sldId="278"/>
        </pc:sldMkLst>
      </pc:sldChg>
      <pc:sldChg chg="del">
        <pc:chgData name="Martin Zoer" userId="9ceb8af0-c77b-49cb-baeb-6f58027da7a4" providerId="ADAL" clId="{976E330A-C74F-4867-8FBF-C783864F6A07}" dt="2024-09-18T08:13:54.056" v="329" actId="47"/>
        <pc:sldMkLst>
          <pc:docMk/>
          <pc:sldMk cId="0" sldId="279"/>
        </pc:sldMkLst>
      </pc:sldChg>
      <pc:sldChg chg="del">
        <pc:chgData name="Martin Zoer" userId="9ceb8af0-c77b-49cb-baeb-6f58027da7a4" providerId="ADAL" clId="{976E330A-C74F-4867-8FBF-C783864F6A07}" dt="2024-09-18T08:13:55.245" v="330" actId="47"/>
        <pc:sldMkLst>
          <pc:docMk/>
          <pc:sldMk cId="0" sldId="280"/>
        </pc:sldMkLst>
      </pc:sldChg>
      <pc:sldChg chg="del">
        <pc:chgData name="Martin Zoer" userId="9ceb8af0-c77b-49cb-baeb-6f58027da7a4" providerId="ADAL" clId="{976E330A-C74F-4867-8FBF-C783864F6A07}" dt="2024-09-18T08:13:58.320" v="331" actId="47"/>
        <pc:sldMkLst>
          <pc:docMk/>
          <pc:sldMk cId="0" sldId="281"/>
        </pc:sldMkLst>
      </pc:sldChg>
      <pc:sldChg chg="del">
        <pc:chgData name="Martin Zoer" userId="9ceb8af0-c77b-49cb-baeb-6f58027da7a4" providerId="ADAL" clId="{976E330A-C74F-4867-8FBF-C783864F6A07}" dt="2024-09-18T08:13:59.992" v="332" actId="47"/>
        <pc:sldMkLst>
          <pc:docMk/>
          <pc:sldMk cId="0" sldId="282"/>
        </pc:sldMkLst>
      </pc:sldChg>
      <pc:sldChg chg="del">
        <pc:chgData name="Martin Zoer" userId="9ceb8af0-c77b-49cb-baeb-6f58027da7a4" providerId="ADAL" clId="{976E330A-C74F-4867-8FBF-C783864F6A07}" dt="2024-09-18T08:14:07.707" v="333" actId="47"/>
        <pc:sldMkLst>
          <pc:docMk/>
          <pc:sldMk cId="0" sldId="283"/>
        </pc:sldMkLst>
      </pc:sldChg>
      <pc:sldChg chg="modSp mod">
        <pc:chgData name="Martin Zoer" userId="9ceb8af0-c77b-49cb-baeb-6f58027da7a4" providerId="ADAL" clId="{976E330A-C74F-4867-8FBF-C783864F6A07}" dt="2024-09-18T08:34:25.935" v="754" actId="207"/>
        <pc:sldMkLst>
          <pc:docMk/>
          <pc:sldMk cId="0" sldId="284"/>
        </pc:sldMkLst>
        <pc:spChg chg="mod">
          <ac:chgData name="Martin Zoer" userId="9ceb8af0-c77b-49cb-baeb-6f58027da7a4" providerId="ADAL" clId="{976E330A-C74F-4867-8FBF-C783864F6A07}" dt="2024-09-18T08:34:25.935" v="754" actId="207"/>
          <ac:spMkLst>
            <pc:docMk/>
            <pc:sldMk cId="0" sldId="284"/>
            <ac:spMk id="535" creationId="{00000000-0000-0000-0000-000000000000}"/>
          </ac:spMkLst>
        </pc:spChg>
      </pc:sldChg>
      <pc:sldChg chg="modSp mod">
        <pc:chgData name="Martin Zoer" userId="9ceb8af0-c77b-49cb-baeb-6f58027da7a4" providerId="ADAL" clId="{976E330A-C74F-4867-8FBF-C783864F6A07}" dt="2024-09-18T08:36:01.943" v="767" actId="255"/>
        <pc:sldMkLst>
          <pc:docMk/>
          <pc:sldMk cId="0" sldId="285"/>
        </pc:sldMkLst>
        <pc:spChg chg="mod">
          <ac:chgData name="Martin Zoer" userId="9ceb8af0-c77b-49cb-baeb-6f58027da7a4" providerId="ADAL" clId="{976E330A-C74F-4867-8FBF-C783864F6A07}" dt="2024-09-18T08:36:01.943" v="767" actId="255"/>
          <ac:spMkLst>
            <pc:docMk/>
            <pc:sldMk cId="0" sldId="285"/>
            <ac:spMk id="543" creationId="{00000000-0000-0000-0000-000000000000}"/>
          </ac:spMkLst>
        </pc:spChg>
        <pc:spChg chg="mod">
          <ac:chgData name="Martin Zoer" userId="9ceb8af0-c77b-49cb-baeb-6f58027da7a4" providerId="ADAL" clId="{976E330A-C74F-4867-8FBF-C783864F6A07}" dt="2024-09-18T08:18:01.486" v="378" actId="20577"/>
          <ac:spMkLst>
            <pc:docMk/>
            <pc:sldMk cId="0" sldId="285"/>
            <ac:spMk id="544" creationId="{00000000-0000-0000-0000-000000000000}"/>
          </ac:spMkLst>
        </pc:spChg>
      </pc:sldChg>
      <pc:sldChg chg="modSp mod">
        <pc:chgData name="Martin Zoer" userId="9ceb8af0-c77b-49cb-baeb-6f58027da7a4" providerId="ADAL" clId="{976E330A-C74F-4867-8FBF-C783864F6A07}" dt="2024-09-18T08:37:00.709" v="768" actId="255"/>
        <pc:sldMkLst>
          <pc:docMk/>
          <pc:sldMk cId="0" sldId="286"/>
        </pc:sldMkLst>
        <pc:spChg chg="mod">
          <ac:chgData name="Martin Zoer" userId="9ceb8af0-c77b-49cb-baeb-6f58027da7a4" providerId="ADAL" clId="{976E330A-C74F-4867-8FBF-C783864F6A07}" dt="2024-09-18T08:37:00.709" v="768" actId="255"/>
          <ac:spMkLst>
            <pc:docMk/>
            <pc:sldMk cId="0" sldId="286"/>
            <ac:spMk id="550" creationId="{00000000-0000-0000-0000-000000000000}"/>
          </ac:spMkLst>
        </pc:spChg>
      </pc:sldChg>
      <pc:sldChg chg="del">
        <pc:chgData name="Martin Zoer" userId="9ceb8af0-c77b-49cb-baeb-6f58027da7a4" providerId="ADAL" clId="{976E330A-C74F-4867-8FBF-C783864F6A07}" dt="2024-09-18T08:18:10.512" v="379" actId="47"/>
        <pc:sldMkLst>
          <pc:docMk/>
          <pc:sldMk cId="0" sldId="289"/>
        </pc:sldMkLst>
      </pc:sldChg>
      <pc:sldChg chg="modSp mod">
        <pc:chgData name="Martin Zoer" userId="9ceb8af0-c77b-49cb-baeb-6f58027da7a4" providerId="ADAL" clId="{976E330A-C74F-4867-8FBF-C783864F6A07}" dt="2024-09-18T08:41:27.483" v="770" actId="255"/>
        <pc:sldMkLst>
          <pc:docMk/>
          <pc:sldMk cId="0" sldId="290"/>
        </pc:sldMkLst>
        <pc:spChg chg="mod">
          <ac:chgData name="Martin Zoer" userId="9ceb8af0-c77b-49cb-baeb-6f58027da7a4" providerId="ADAL" clId="{976E330A-C74F-4867-8FBF-C783864F6A07}" dt="2024-09-18T08:41:27.483" v="770" actId="255"/>
          <ac:spMkLst>
            <pc:docMk/>
            <pc:sldMk cId="0" sldId="290"/>
            <ac:spMk id="614" creationId="{00000000-0000-0000-0000-000000000000}"/>
          </ac:spMkLst>
        </pc:spChg>
        <pc:spChg chg="mod">
          <ac:chgData name="Martin Zoer" userId="9ceb8af0-c77b-49cb-baeb-6f58027da7a4" providerId="ADAL" clId="{976E330A-C74F-4867-8FBF-C783864F6A07}" dt="2024-09-18T08:18:56.247" v="386" actId="20577"/>
          <ac:spMkLst>
            <pc:docMk/>
            <pc:sldMk cId="0" sldId="290"/>
            <ac:spMk id="615" creationId="{00000000-0000-0000-0000-000000000000}"/>
          </ac:spMkLst>
        </pc:spChg>
      </pc:sldChg>
      <pc:sldChg chg="modSp mod">
        <pc:chgData name="Martin Zoer" userId="9ceb8af0-c77b-49cb-baeb-6f58027da7a4" providerId="ADAL" clId="{976E330A-C74F-4867-8FBF-C783864F6A07}" dt="2024-09-18T08:22:41.710" v="597" actId="20577"/>
        <pc:sldMkLst>
          <pc:docMk/>
          <pc:sldMk cId="0" sldId="291"/>
        </pc:sldMkLst>
        <pc:spChg chg="mod">
          <ac:chgData name="Martin Zoer" userId="9ceb8af0-c77b-49cb-baeb-6f58027da7a4" providerId="ADAL" clId="{976E330A-C74F-4867-8FBF-C783864F6A07}" dt="2024-09-18T08:19:22.528" v="389" actId="207"/>
          <ac:spMkLst>
            <pc:docMk/>
            <pc:sldMk cId="0" sldId="291"/>
            <ac:spMk id="621" creationId="{00000000-0000-0000-0000-000000000000}"/>
          </ac:spMkLst>
        </pc:spChg>
        <pc:spChg chg="mod">
          <ac:chgData name="Martin Zoer" userId="9ceb8af0-c77b-49cb-baeb-6f58027da7a4" providerId="ADAL" clId="{976E330A-C74F-4867-8FBF-C783864F6A07}" dt="2024-09-18T08:22:41.710" v="597" actId="20577"/>
          <ac:spMkLst>
            <pc:docMk/>
            <pc:sldMk cId="0" sldId="291"/>
            <ac:spMk id="622" creationId="{00000000-0000-0000-0000-000000000000}"/>
          </ac:spMkLst>
        </pc:spChg>
      </pc:sldChg>
      <pc:sldChg chg="del">
        <pc:chgData name="Martin Zoer" userId="9ceb8af0-c77b-49cb-baeb-6f58027da7a4" providerId="ADAL" clId="{976E330A-C74F-4867-8FBF-C783864F6A07}" dt="2024-09-18T08:23:19.626" v="598" actId="47"/>
        <pc:sldMkLst>
          <pc:docMk/>
          <pc:sldMk cId="0" sldId="292"/>
        </pc:sldMkLst>
      </pc:sldChg>
      <pc:sldChg chg="modSp mod">
        <pc:chgData name="Martin Zoer" userId="9ceb8af0-c77b-49cb-baeb-6f58027da7a4" providerId="ADAL" clId="{976E330A-C74F-4867-8FBF-C783864F6A07}" dt="2024-09-18T08:25:52.002" v="629" actId="207"/>
        <pc:sldMkLst>
          <pc:docMk/>
          <pc:sldMk cId="0" sldId="293"/>
        </pc:sldMkLst>
        <pc:spChg chg="mod">
          <ac:chgData name="Martin Zoer" userId="9ceb8af0-c77b-49cb-baeb-6f58027da7a4" providerId="ADAL" clId="{976E330A-C74F-4867-8FBF-C783864F6A07}" dt="2024-09-18T08:25:52.002" v="629" actId="207"/>
          <ac:spMkLst>
            <pc:docMk/>
            <pc:sldMk cId="0" sldId="293"/>
            <ac:spMk id="635" creationId="{00000000-0000-0000-0000-000000000000}"/>
          </ac:spMkLst>
        </pc:spChg>
      </pc:sldChg>
      <pc:sldChg chg="modSp mod">
        <pc:chgData name="Martin Zoer" userId="9ceb8af0-c77b-49cb-baeb-6f58027da7a4" providerId="ADAL" clId="{976E330A-C74F-4867-8FBF-C783864F6A07}" dt="2024-09-18T08:26:59.500" v="743" actId="20577"/>
        <pc:sldMkLst>
          <pc:docMk/>
          <pc:sldMk cId="0" sldId="294"/>
        </pc:sldMkLst>
        <pc:spChg chg="mod">
          <ac:chgData name="Martin Zoer" userId="9ceb8af0-c77b-49cb-baeb-6f58027da7a4" providerId="ADAL" clId="{976E330A-C74F-4867-8FBF-C783864F6A07}" dt="2024-09-18T08:26:12.006" v="632" actId="207"/>
          <ac:spMkLst>
            <pc:docMk/>
            <pc:sldMk cId="0" sldId="294"/>
            <ac:spMk id="642" creationId="{00000000-0000-0000-0000-000000000000}"/>
          </ac:spMkLst>
        </pc:spChg>
        <pc:spChg chg="mod">
          <ac:chgData name="Martin Zoer" userId="9ceb8af0-c77b-49cb-baeb-6f58027da7a4" providerId="ADAL" clId="{976E330A-C74F-4867-8FBF-C783864F6A07}" dt="2024-09-18T08:26:59.500" v="743" actId="20577"/>
          <ac:spMkLst>
            <pc:docMk/>
            <pc:sldMk cId="0" sldId="294"/>
            <ac:spMk id="643" creationId="{00000000-0000-0000-0000-000000000000}"/>
          </ac:spMkLst>
        </pc:spChg>
      </pc:sldChg>
      <pc:sldChg chg="del">
        <pc:chgData name="Martin Zoer" userId="9ceb8af0-c77b-49cb-baeb-6f58027da7a4" providerId="ADAL" clId="{976E330A-C74F-4867-8FBF-C783864F6A07}" dt="2024-09-18T08:23:32.343" v="599" actId="47"/>
        <pc:sldMkLst>
          <pc:docMk/>
          <pc:sldMk cId="0" sldId="295"/>
        </pc:sldMkLst>
      </pc:sldChg>
      <pc:sldChg chg="del">
        <pc:chgData name="Martin Zoer" userId="9ceb8af0-c77b-49cb-baeb-6f58027da7a4" providerId="ADAL" clId="{976E330A-C74F-4867-8FBF-C783864F6A07}" dt="2024-09-18T08:23:39.360" v="600" actId="47"/>
        <pc:sldMkLst>
          <pc:docMk/>
          <pc:sldMk cId="0" sldId="297"/>
        </pc:sldMkLst>
      </pc:sldChg>
      <pc:sldChg chg="del">
        <pc:chgData name="Martin Zoer" userId="9ceb8af0-c77b-49cb-baeb-6f58027da7a4" providerId="ADAL" clId="{976E330A-C74F-4867-8FBF-C783864F6A07}" dt="2024-09-18T08:23:41.326" v="601" actId="47"/>
        <pc:sldMkLst>
          <pc:docMk/>
          <pc:sldMk cId="0" sldId="298"/>
        </pc:sldMkLst>
      </pc:sldChg>
      <pc:sldChg chg="del">
        <pc:chgData name="Martin Zoer" userId="9ceb8af0-c77b-49cb-baeb-6f58027da7a4" providerId="ADAL" clId="{976E330A-C74F-4867-8FBF-C783864F6A07}" dt="2024-09-18T08:23:42.319" v="602" actId="47"/>
        <pc:sldMkLst>
          <pc:docMk/>
          <pc:sldMk cId="0" sldId="299"/>
        </pc:sldMkLst>
      </pc:sldChg>
      <pc:sldChg chg="del">
        <pc:chgData name="Martin Zoer" userId="9ceb8af0-c77b-49cb-baeb-6f58027da7a4" providerId="ADAL" clId="{976E330A-C74F-4867-8FBF-C783864F6A07}" dt="2024-09-18T08:23:43.126" v="603" actId="47"/>
        <pc:sldMkLst>
          <pc:docMk/>
          <pc:sldMk cId="0" sldId="300"/>
        </pc:sldMkLst>
      </pc:sldChg>
      <pc:sldChg chg="del">
        <pc:chgData name="Martin Zoer" userId="9ceb8af0-c77b-49cb-baeb-6f58027da7a4" providerId="ADAL" clId="{976E330A-C74F-4867-8FBF-C783864F6A07}" dt="2024-09-18T08:23:44.400" v="604" actId="47"/>
        <pc:sldMkLst>
          <pc:docMk/>
          <pc:sldMk cId="0" sldId="301"/>
        </pc:sldMkLst>
      </pc:sldChg>
      <pc:sldChg chg="del">
        <pc:chgData name="Martin Zoer" userId="9ceb8af0-c77b-49cb-baeb-6f58027da7a4" providerId="ADAL" clId="{976E330A-C74F-4867-8FBF-C783864F6A07}" dt="2024-09-18T08:23:46.217" v="605" actId="47"/>
        <pc:sldMkLst>
          <pc:docMk/>
          <pc:sldMk cId="0" sldId="302"/>
        </pc:sldMkLst>
      </pc:sldChg>
      <pc:sldChg chg="del">
        <pc:chgData name="Martin Zoer" userId="9ceb8af0-c77b-49cb-baeb-6f58027da7a4" providerId="ADAL" clId="{976E330A-C74F-4867-8FBF-C783864F6A07}" dt="2024-09-18T08:23:47.124" v="606" actId="47"/>
        <pc:sldMkLst>
          <pc:docMk/>
          <pc:sldMk cId="0" sldId="303"/>
        </pc:sldMkLst>
      </pc:sldChg>
      <pc:sldChg chg="del">
        <pc:chgData name="Martin Zoer" userId="9ceb8af0-c77b-49cb-baeb-6f58027da7a4" providerId="ADAL" clId="{976E330A-C74F-4867-8FBF-C783864F6A07}" dt="2024-09-18T08:23:48.038" v="607" actId="47"/>
        <pc:sldMkLst>
          <pc:docMk/>
          <pc:sldMk cId="0" sldId="304"/>
        </pc:sldMkLst>
      </pc:sldChg>
      <pc:sldChg chg="del">
        <pc:chgData name="Martin Zoer" userId="9ceb8af0-c77b-49cb-baeb-6f58027da7a4" providerId="ADAL" clId="{976E330A-C74F-4867-8FBF-C783864F6A07}" dt="2024-09-18T08:23:48.960" v="608" actId="47"/>
        <pc:sldMkLst>
          <pc:docMk/>
          <pc:sldMk cId="0" sldId="305"/>
        </pc:sldMkLst>
      </pc:sldChg>
      <pc:sldChg chg="del">
        <pc:chgData name="Martin Zoer" userId="9ceb8af0-c77b-49cb-baeb-6f58027da7a4" providerId="ADAL" clId="{976E330A-C74F-4867-8FBF-C783864F6A07}" dt="2024-09-18T08:23:49.575" v="609" actId="47"/>
        <pc:sldMkLst>
          <pc:docMk/>
          <pc:sldMk cId="0" sldId="306"/>
        </pc:sldMkLst>
      </pc:sldChg>
      <pc:sldChg chg="del">
        <pc:chgData name="Martin Zoer" userId="9ceb8af0-c77b-49cb-baeb-6f58027da7a4" providerId="ADAL" clId="{976E330A-C74F-4867-8FBF-C783864F6A07}" dt="2024-09-18T08:23:50.426" v="610" actId="47"/>
        <pc:sldMkLst>
          <pc:docMk/>
          <pc:sldMk cId="0" sldId="307"/>
        </pc:sldMkLst>
      </pc:sldChg>
      <pc:sldChg chg="del">
        <pc:chgData name="Martin Zoer" userId="9ceb8af0-c77b-49cb-baeb-6f58027da7a4" providerId="ADAL" clId="{976E330A-C74F-4867-8FBF-C783864F6A07}" dt="2024-09-18T08:23:51.809" v="611" actId="47"/>
        <pc:sldMkLst>
          <pc:docMk/>
          <pc:sldMk cId="0" sldId="308"/>
        </pc:sldMkLst>
      </pc:sldChg>
      <pc:sldChg chg="del">
        <pc:chgData name="Martin Zoer" userId="9ceb8af0-c77b-49cb-baeb-6f58027da7a4" providerId="ADAL" clId="{976E330A-C74F-4867-8FBF-C783864F6A07}" dt="2024-09-18T08:23:52.563" v="612" actId="47"/>
        <pc:sldMkLst>
          <pc:docMk/>
          <pc:sldMk cId="0" sldId="309"/>
        </pc:sldMkLst>
      </pc:sldChg>
      <pc:sldChg chg="del">
        <pc:chgData name="Martin Zoer" userId="9ceb8af0-c77b-49cb-baeb-6f58027da7a4" providerId="ADAL" clId="{976E330A-C74F-4867-8FBF-C783864F6A07}" dt="2024-09-18T08:23:53.599" v="613" actId="47"/>
        <pc:sldMkLst>
          <pc:docMk/>
          <pc:sldMk cId="0" sldId="310"/>
        </pc:sldMkLst>
      </pc:sldChg>
      <pc:sldChg chg="del">
        <pc:chgData name="Martin Zoer" userId="9ceb8af0-c77b-49cb-baeb-6f58027da7a4" providerId="ADAL" clId="{976E330A-C74F-4867-8FBF-C783864F6A07}" dt="2024-09-18T08:23:54.295" v="614" actId="47"/>
        <pc:sldMkLst>
          <pc:docMk/>
          <pc:sldMk cId="0" sldId="311"/>
        </pc:sldMkLst>
      </pc:sldChg>
      <pc:sldChg chg="del">
        <pc:chgData name="Martin Zoer" userId="9ceb8af0-c77b-49cb-baeb-6f58027da7a4" providerId="ADAL" clId="{976E330A-C74F-4867-8FBF-C783864F6A07}" dt="2024-09-18T08:23:54.959" v="615" actId="47"/>
        <pc:sldMkLst>
          <pc:docMk/>
          <pc:sldMk cId="0" sldId="312"/>
        </pc:sldMkLst>
      </pc:sldChg>
      <pc:sldChg chg="add del">
        <pc:chgData name="Martin Zoer" userId="9ceb8af0-c77b-49cb-baeb-6f58027da7a4" providerId="ADAL" clId="{976E330A-C74F-4867-8FBF-C783864F6A07}" dt="2024-09-18T08:23:59.842" v="617" actId="47"/>
        <pc:sldMkLst>
          <pc:docMk/>
          <pc:sldMk cId="0" sldId="313"/>
        </pc:sldMkLst>
      </pc:sldChg>
      <pc:sldChg chg="del">
        <pc:chgData name="Martin Zoer" userId="9ceb8af0-c77b-49cb-baeb-6f58027da7a4" providerId="ADAL" clId="{976E330A-C74F-4867-8FBF-C783864F6A07}" dt="2024-09-18T08:24:43.113" v="625" actId="47"/>
        <pc:sldMkLst>
          <pc:docMk/>
          <pc:sldMk cId="0" sldId="316"/>
        </pc:sldMkLst>
      </pc:sldChg>
      <pc:sldChg chg="del">
        <pc:chgData name="Martin Zoer" userId="9ceb8af0-c77b-49cb-baeb-6f58027da7a4" providerId="ADAL" clId="{976E330A-C74F-4867-8FBF-C783864F6A07}" dt="2024-09-18T08:24:30.819" v="618" actId="47"/>
        <pc:sldMkLst>
          <pc:docMk/>
          <pc:sldMk cId="0" sldId="317"/>
        </pc:sldMkLst>
      </pc:sldChg>
      <pc:sldChg chg="del">
        <pc:chgData name="Martin Zoer" userId="9ceb8af0-c77b-49cb-baeb-6f58027da7a4" providerId="ADAL" clId="{976E330A-C74F-4867-8FBF-C783864F6A07}" dt="2024-09-18T08:24:32.131" v="619" actId="47"/>
        <pc:sldMkLst>
          <pc:docMk/>
          <pc:sldMk cId="0" sldId="318"/>
        </pc:sldMkLst>
      </pc:sldChg>
      <pc:sldChg chg="del">
        <pc:chgData name="Martin Zoer" userId="9ceb8af0-c77b-49cb-baeb-6f58027da7a4" providerId="ADAL" clId="{976E330A-C74F-4867-8FBF-C783864F6A07}" dt="2024-09-18T08:24:33.354" v="620" actId="47"/>
        <pc:sldMkLst>
          <pc:docMk/>
          <pc:sldMk cId="0" sldId="319"/>
        </pc:sldMkLst>
      </pc:sldChg>
      <pc:sldChg chg="del">
        <pc:chgData name="Martin Zoer" userId="9ceb8af0-c77b-49cb-baeb-6f58027da7a4" providerId="ADAL" clId="{976E330A-C74F-4867-8FBF-C783864F6A07}" dt="2024-09-18T08:24:34.278" v="621" actId="47"/>
        <pc:sldMkLst>
          <pc:docMk/>
          <pc:sldMk cId="0" sldId="320"/>
        </pc:sldMkLst>
      </pc:sldChg>
      <pc:sldChg chg="del">
        <pc:chgData name="Martin Zoer" userId="9ceb8af0-c77b-49cb-baeb-6f58027da7a4" providerId="ADAL" clId="{976E330A-C74F-4867-8FBF-C783864F6A07}" dt="2024-09-18T08:24:35.071" v="622" actId="47"/>
        <pc:sldMkLst>
          <pc:docMk/>
          <pc:sldMk cId="0" sldId="321"/>
        </pc:sldMkLst>
      </pc:sldChg>
      <pc:sldChg chg="del">
        <pc:chgData name="Martin Zoer" userId="9ceb8af0-c77b-49cb-baeb-6f58027da7a4" providerId="ADAL" clId="{976E330A-C74F-4867-8FBF-C783864F6A07}" dt="2024-09-18T08:24:38.877" v="623" actId="47"/>
        <pc:sldMkLst>
          <pc:docMk/>
          <pc:sldMk cId="0" sldId="322"/>
        </pc:sldMkLst>
      </pc:sldChg>
      <pc:sldChg chg="del">
        <pc:chgData name="Martin Zoer" userId="9ceb8af0-c77b-49cb-baeb-6f58027da7a4" providerId="ADAL" clId="{976E330A-C74F-4867-8FBF-C783864F6A07}" dt="2024-09-18T08:24:41.074" v="624" actId="47"/>
        <pc:sldMkLst>
          <pc:docMk/>
          <pc:sldMk cId="0" sldId="323"/>
        </pc:sldMkLst>
      </pc:sldChg>
      <pc:sldChg chg="modSp add mod">
        <pc:chgData name="Martin Zoer" userId="9ceb8af0-c77b-49cb-baeb-6f58027da7a4" providerId="ADAL" clId="{976E330A-C74F-4867-8FBF-C783864F6A07}" dt="2024-09-18T08:34:00.758" v="749" actId="255"/>
        <pc:sldMkLst>
          <pc:docMk/>
          <pc:sldMk cId="3039712814" sldId="324"/>
        </pc:sldMkLst>
        <pc:spChg chg="mod">
          <ac:chgData name="Martin Zoer" userId="9ceb8af0-c77b-49cb-baeb-6f58027da7a4" providerId="ADAL" clId="{976E330A-C74F-4867-8FBF-C783864F6A07}" dt="2024-09-18T08:06:42.050" v="81" actId="20577"/>
          <ac:spMkLst>
            <pc:docMk/>
            <pc:sldMk cId="3039712814" sldId="324"/>
            <ac:spMk id="398" creationId="{00000000-0000-0000-0000-000000000000}"/>
          </ac:spMkLst>
        </pc:spChg>
        <pc:spChg chg="mod">
          <ac:chgData name="Martin Zoer" userId="9ceb8af0-c77b-49cb-baeb-6f58027da7a4" providerId="ADAL" clId="{976E330A-C74F-4867-8FBF-C783864F6A07}" dt="2024-09-18T08:34:00.758" v="749" actId="255"/>
          <ac:spMkLst>
            <pc:docMk/>
            <pc:sldMk cId="3039712814" sldId="324"/>
            <ac:spMk id="399" creationId="{00000000-0000-0000-0000-000000000000}"/>
          </ac:spMkLst>
        </pc:spChg>
      </pc:sldChg>
      <pc:sldChg chg="modSp add mod">
        <pc:chgData name="Martin Zoer" userId="9ceb8af0-c77b-49cb-baeb-6f58027da7a4" providerId="ADAL" clId="{976E330A-C74F-4867-8FBF-C783864F6A07}" dt="2024-09-18T08:34:10.224" v="751" actId="113"/>
        <pc:sldMkLst>
          <pc:docMk/>
          <pc:sldMk cId="3114349114" sldId="325"/>
        </pc:sldMkLst>
        <pc:spChg chg="mod">
          <ac:chgData name="Martin Zoer" userId="9ceb8af0-c77b-49cb-baeb-6f58027da7a4" providerId="ADAL" clId="{976E330A-C74F-4867-8FBF-C783864F6A07}" dt="2024-09-18T08:10:11.319" v="179" actId="255"/>
          <ac:spMkLst>
            <pc:docMk/>
            <pc:sldMk cId="3114349114" sldId="325"/>
            <ac:spMk id="398" creationId="{00000000-0000-0000-0000-000000000000}"/>
          </ac:spMkLst>
        </pc:spChg>
        <pc:spChg chg="mod">
          <ac:chgData name="Martin Zoer" userId="9ceb8af0-c77b-49cb-baeb-6f58027da7a4" providerId="ADAL" clId="{976E330A-C74F-4867-8FBF-C783864F6A07}" dt="2024-09-18T08:34:10.224" v="751" actId="113"/>
          <ac:spMkLst>
            <pc:docMk/>
            <pc:sldMk cId="3114349114" sldId="325"/>
            <ac:spMk id="399" creationId="{00000000-0000-0000-0000-000000000000}"/>
          </ac:spMkLst>
        </pc:spChg>
      </pc:sldChg>
      <pc:sldMasterChg chg="del delSldLayout">
        <pc:chgData name="Martin Zoer" userId="9ceb8af0-c77b-49cb-baeb-6f58027da7a4" providerId="ADAL" clId="{976E330A-C74F-4867-8FBF-C783864F6A07}" dt="2024-09-18T08:27:39.708" v="744" actId="47"/>
        <pc:sldMasterMkLst>
          <pc:docMk/>
          <pc:sldMasterMk cId="0" sldId="2147483704"/>
        </pc:sldMasterMkLst>
        <pc:sldLayoutChg chg="del">
          <pc:chgData name="Martin Zoer" userId="9ceb8af0-c77b-49cb-baeb-6f58027da7a4" providerId="ADAL" clId="{976E330A-C74F-4867-8FBF-C783864F6A07}" dt="2024-09-18T08:27:39.708" v="744" actId="47"/>
          <pc:sldLayoutMkLst>
            <pc:docMk/>
            <pc:sldMasterMk cId="0" sldId="2147483704"/>
            <pc:sldLayoutMk cId="0" sldId="2147483648"/>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49"/>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0"/>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1"/>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2"/>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3"/>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4"/>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5"/>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6"/>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7"/>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8"/>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59"/>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60"/>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61"/>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62"/>
          </pc:sldLayoutMkLst>
        </pc:sldLayoutChg>
        <pc:sldLayoutChg chg="del">
          <pc:chgData name="Martin Zoer" userId="9ceb8af0-c77b-49cb-baeb-6f58027da7a4" providerId="ADAL" clId="{976E330A-C74F-4867-8FBF-C783864F6A07}" dt="2024-09-18T08:27:39.708" v="744" actId="47"/>
          <pc:sldLayoutMkLst>
            <pc:docMk/>
            <pc:sldMasterMk cId="0" sldId="2147483704"/>
            <pc:sldLayoutMk cId="0" sldId="2147483663"/>
          </pc:sldLayoutMkLst>
        </pc:sldLayoutChg>
      </pc:sldMasterChg>
      <pc:sldMasterChg chg="del delSldLayout">
        <pc:chgData name="Martin Zoer" userId="9ceb8af0-c77b-49cb-baeb-6f58027da7a4" providerId="ADAL" clId="{976E330A-C74F-4867-8FBF-C783864F6A07}" dt="2024-09-18T08:23:50.426" v="610" actId="47"/>
        <pc:sldMasterMkLst>
          <pc:docMk/>
          <pc:sldMasterMk cId="0" sldId="2147483706"/>
        </pc:sldMasterMkLst>
        <pc:sldLayoutChg chg="del">
          <pc:chgData name="Martin Zoer" userId="9ceb8af0-c77b-49cb-baeb-6f58027da7a4" providerId="ADAL" clId="{976E330A-C74F-4867-8FBF-C783864F6A07}" dt="2024-09-18T08:23:50.426" v="610" actId="47"/>
          <pc:sldLayoutMkLst>
            <pc:docMk/>
            <pc:sldMasterMk cId="0" sldId="2147483706"/>
            <pc:sldLayoutMk cId="0" sldId="2147483678"/>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79"/>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0"/>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1"/>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2"/>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3"/>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4"/>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5"/>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6"/>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7"/>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8"/>
          </pc:sldLayoutMkLst>
        </pc:sldLayoutChg>
        <pc:sldLayoutChg chg="del">
          <pc:chgData name="Martin Zoer" userId="9ceb8af0-c77b-49cb-baeb-6f58027da7a4" providerId="ADAL" clId="{976E330A-C74F-4867-8FBF-C783864F6A07}" dt="2024-09-18T08:23:50.426" v="610" actId="47"/>
          <pc:sldLayoutMkLst>
            <pc:docMk/>
            <pc:sldMasterMk cId="0" sldId="2147483706"/>
            <pc:sldLayoutMk cId="0" sldId="2147483689"/>
          </pc:sldLayoutMkLst>
        </pc:sldLayoutChg>
      </pc:sldMasterChg>
      <pc:sldMasterChg chg="del delSldLayout">
        <pc:chgData name="Martin Zoer" userId="9ceb8af0-c77b-49cb-baeb-6f58027da7a4" providerId="ADAL" clId="{976E330A-C74F-4867-8FBF-C783864F6A07}" dt="2024-09-18T08:24:32.131" v="619" actId="47"/>
        <pc:sldMasterMkLst>
          <pc:docMk/>
          <pc:sldMasterMk cId="0" sldId="2147483707"/>
        </pc:sldMasterMkLst>
        <pc:sldLayoutChg chg="del">
          <pc:chgData name="Martin Zoer" userId="9ceb8af0-c77b-49cb-baeb-6f58027da7a4" providerId="ADAL" clId="{976E330A-C74F-4867-8FBF-C783864F6A07}" dt="2024-09-18T08:24:32.131" v="619" actId="47"/>
          <pc:sldLayoutMkLst>
            <pc:docMk/>
            <pc:sldMasterMk cId="0" sldId="2147483707"/>
            <pc:sldLayoutMk cId="0" sldId="2147483690"/>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1"/>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2"/>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3"/>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4"/>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5"/>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6"/>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7"/>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8"/>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699"/>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700"/>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701"/>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702"/>
          </pc:sldLayoutMkLst>
        </pc:sldLayoutChg>
        <pc:sldLayoutChg chg="del">
          <pc:chgData name="Martin Zoer" userId="9ceb8af0-c77b-49cb-baeb-6f58027da7a4" providerId="ADAL" clId="{976E330A-C74F-4867-8FBF-C783864F6A07}" dt="2024-09-18T08:24:32.131" v="619" actId="47"/>
          <pc:sldLayoutMkLst>
            <pc:docMk/>
            <pc:sldMasterMk cId="0" sldId="2147483707"/>
            <pc:sldLayoutMk cId="0" sldId="2147483703"/>
          </pc:sldLayoutMkLst>
        </pc:sldLayoutChg>
      </pc:sldMasterChg>
    </pc:docChg>
  </pc:docChgLst>
  <pc:docChgLst>
    <pc:chgData name="Martin Zoer" userId="S::m.zoer@protestantsekerk.nl::9ceb8af0-c77b-49cb-baeb-6f58027da7a4" providerId="AD" clId="Web-{0EF9F008-9A49-B83D-A7DE-C451FA2B9A84}"/>
    <pc:docChg chg="delSld modSld">
      <pc:chgData name="Martin Zoer" userId="S::m.zoer@protestantsekerk.nl::9ceb8af0-c77b-49cb-baeb-6f58027da7a4" providerId="AD" clId="Web-{0EF9F008-9A49-B83D-A7DE-C451FA2B9A84}" dt="2024-09-18T07:56:59.999" v="32" actId="1076"/>
      <pc:docMkLst>
        <pc:docMk/>
      </pc:docMkLst>
      <pc:sldChg chg="addSp delSp modSp">
        <pc:chgData name="Martin Zoer" userId="S::m.zoer@protestantsekerk.nl::9ceb8af0-c77b-49cb-baeb-6f58027da7a4" providerId="AD" clId="Web-{0EF9F008-9A49-B83D-A7DE-C451FA2B9A84}" dt="2024-09-18T07:56:59.999" v="32" actId="1076"/>
        <pc:sldMkLst>
          <pc:docMk/>
          <pc:sldMk cId="0" sldId="257"/>
        </pc:sldMkLst>
        <pc:spChg chg="add del mod">
          <ac:chgData name="Martin Zoer" userId="S::m.zoer@protestantsekerk.nl::9ceb8af0-c77b-49cb-baeb-6f58027da7a4" providerId="AD" clId="Web-{0EF9F008-9A49-B83D-A7DE-C451FA2B9A84}" dt="2024-09-18T07:55:22.668" v="4"/>
          <ac:spMkLst>
            <pc:docMk/>
            <pc:sldMk cId="0" sldId="257"/>
            <ac:spMk id="2" creationId="{5AAC8CAA-06C0-4CDB-D044-BFBF12AFB10C}"/>
          </ac:spMkLst>
        </pc:spChg>
        <pc:spChg chg="add mod">
          <ac:chgData name="Martin Zoer" userId="S::m.zoer@protestantsekerk.nl::9ceb8af0-c77b-49cb-baeb-6f58027da7a4" providerId="AD" clId="Web-{0EF9F008-9A49-B83D-A7DE-C451FA2B9A84}" dt="2024-09-18T07:56:59.999" v="32" actId="1076"/>
          <ac:spMkLst>
            <pc:docMk/>
            <pc:sldMk cId="0" sldId="257"/>
            <ac:spMk id="3" creationId="{7425D3BD-F9C5-861B-8028-96C67359AF23}"/>
          </ac:spMkLst>
        </pc:spChg>
      </pc:sldChg>
      <pc:sldChg chg="del">
        <pc:chgData name="Martin Zoer" userId="S::m.zoer@protestantsekerk.nl::9ceb8af0-c77b-49cb-baeb-6f58027da7a4" providerId="AD" clId="Web-{0EF9F008-9A49-B83D-A7DE-C451FA2B9A84}" dt="2024-09-18T07:53:09.038" v="0"/>
        <pc:sldMkLst>
          <pc:docMk/>
          <pc:sldMk cId="0" sldId="258"/>
        </pc:sldMkLst>
      </pc:sldChg>
      <pc:sldChg chg="del">
        <pc:chgData name="Martin Zoer" userId="S::m.zoer@protestantsekerk.nl::9ceb8af0-c77b-49cb-baeb-6f58027da7a4" providerId="AD" clId="Web-{0EF9F008-9A49-B83D-A7DE-C451FA2B9A84}" dt="2024-09-18T07:53:13.007" v="1"/>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Bedankt voor de aanmeldingen voor vanavond.</a:t>
            </a:r>
            <a:endParaRPr/>
          </a:p>
          <a:p>
            <a:pPr marL="0" lvl="0" indent="0" algn="l" rtl="0">
              <a:lnSpc>
                <a:spcPct val="100000"/>
              </a:lnSpc>
              <a:spcBef>
                <a:spcPts val="0"/>
              </a:spcBef>
              <a:spcAft>
                <a:spcPts val="0"/>
              </a:spcAft>
              <a:buSzPts val="1400"/>
              <a:buNone/>
            </a:pPr>
            <a:r>
              <a:rPr lang="en-US"/>
              <a:t>Vragen stellen mag.</a:t>
            </a:r>
            <a:endParaRPr/>
          </a:p>
          <a:p>
            <a:pPr marL="0" lvl="0" indent="0" algn="l" rtl="0">
              <a:lnSpc>
                <a:spcPct val="100000"/>
              </a:lnSpc>
              <a:spcBef>
                <a:spcPts val="0"/>
              </a:spcBef>
              <a:spcAft>
                <a:spcPts val="0"/>
              </a:spcAft>
              <a:buSzPts val="1400"/>
              <a:buNone/>
            </a:pPr>
            <a:r>
              <a:rPr lang="en-US"/>
              <a:t>Allereerst bedanken voor het werk dat jullie verzetten in de kerk. Wij maken deel uit van een uniek netwerk.  Als kleine schakels met het werk dat wij doen in onze eigen kerk.</a:t>
            </a:r>
            <a:endParaRPr/>
          </a:p>
          <a:p>
            <a:pPr marL="0" lvl="0" indent="0" algn="l" rtl="0">
              <a:lnSpc>
                <a:spcPct val="100000"/>
              </a:lnSpc>
              <a:spcBef>
                <a:spcPts val="0"/>
              </a:spcBef>
              <a:spcAft>
                <a:spcPts val="0"/>
              </a:spcAft>
              <a:buSzPts val="1400"/>
              <a:buNone/>
            </a:pPr>
            <a:r>
              <a:rPr lang="en-US"/>
              <a:t>Wat je ook doet. Alle kleine taken op de achtergrond tot onze voorgangers op de preekstoel. Maar samen zijn we een diaconie, een kerk in Voorthuizen, een PKN in NL. Deel van een wereldwijd netwerk van kerken.  Aan de andere kant van de wereld zitten mensen zoals jij en ik. Met dezelfde taken en verantwoordelijkheden.</a:t>
            </a:r>
            <a:endParaRPr/>
          </a:p>
          <a:p>
            <a:pPr marL="0" lvl="0" indent="0" algn="l" rtl="0">
              <a:lnSpc>
                <a:spcPct val="100000"/>
              </a:lnSpc>
              <a:spcBef>
                <a:spcPts val="0"/>
              </a:spcBef>
              <a:spcAft>
                <a:spcPts val="0"/>
              </a:spcAft>
              <a:buSzPts val="1400"/>
              <a:buNone/>
            </a:pPr>
            <a:r>
              <a:rPr lang="en-US"/>
              <a:t>Allemaal verbonden door God, als volgelingen van Jezus en gedragen door Zijn Geest. Samen zijn we kerk.  In beweging gezet door de opdracht die wij christenen hebben gekregen.  Om te delen in geloof, hoop en liefde.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12" name="Google Shape;612;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19" name="Google Shape;619;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Doe de postcode check. Risico op schulden </a:t>
            </a:r>
            <a:endParaRPr/>
          </a:p>
          <a:p>
            <a:pPr marL="457200" marR="0" lvl="0" indent="-228600" algn="l" rtl="0">
              <a:lnSpc>
                <a:spcPct val="100000"/>
              </a:lnSpc>
              <a:spcBef>
                <a:spcPts val="0"/>
              </a:spcBef>
              <a:spcAft>
                <a:spcPts val="0"/>
              </a:spcAft>
              <a:buClr>
                <a:srgbClr val="000000"/>
              </a:buClr>
              <a:buSzPts val="1400"/>
              <a:buFont typeface="Arial"/>
              <a:buNone/>
            </a:pPr>
            <a:r>
              <a:rPr lang="en-US"/>
              <a:t>Ook het CBS en het SCP heeft gegevens over jouw woonplaats.</a:t>
            </a:r>
            <a:endParaRPr/>
          </a:p>
        </p:txBody>
      </p:sp>
      <p:sp>
        <p:nvSpPr>
          <p:cNvPr id="633" name="Google Shape;63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cd08bcd9ae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cd08bcd9a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cd08bcd9a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9" name="Google Shape;749;g2cd08bcd9ae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cd08bcd9ae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g2cd08bcd9ae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d1a63da1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d1a63da1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d1a63da1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d1a63da1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16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d1a63da1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d1a63da1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3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Focus op de mensen die langdurig geen perspectief hebben</a:t>
            </a:r>
            <a:endParaRPr/>
          </a:p>
        </p:txBody>
      </p:sp>
      <p:sp>
        <p:nvSpPr>
          <p:cNvPr id="533" name="Google Shape;533;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1" name="Google Shape;541;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Veel diakenen komen niet (meer) op huisbezoek</a:t>
            </a:r>
            <a:endParaRPr/>
          </a:p>
          <a:p>
            <a:pPr marL="457200" marR="0" lvl="0" indent="-228600" algn="l" rtl="0">
              <a:lnSpc>
                <a:spcPct val="100000"/>
              </a:lnSpc>
              <a:spcBef>
                <a:spcPts val="0"/>
              </a:spcBef>
              <a:spcAft>
                <a:spcPts val="0"/>
              </a:spcAft>
              <a:buClr>
                <a:srgbClr val="000000"/>
              </a:buClr>
              <a:buSzPts val="1400"/>
              <a:buFont typeface="Arial"/>
              <a:buNone/>
            </a:pPr>
            <a:r>
              <a:rPr lang="en-US"/>
              <a:t>Pastorale vrijwilligers.</a:t>
            </a:r>
            <a:endParaRPr/>
          </a:p>
          <a:p>
            <a:pPr marL="457200" marR="0" lvl="0" indent="-228600" algn="l" rtl="0">
              <a:lnSpc>
                <a:spcPct val="100000"/>
              </a:lnSpc>
              <a:spcBef>
                <a:spcPts val="0"/>
              </a:spcBef>
              <a:spcAft>
                <a:spcPts val="0"/>
              </a:spcAft>
              <a:buClr>
                <a:srgbClr val="000000"/>
              </a:buClr>
              <a:buSzPts val="1400"/>
              <a:buFont typeface="Arial"/>
              <a:buNone/>
            </a:pPr>
            <a:r>
              <a:rPr lang="en-US"/>
              <a:t>Diaconale antenne</a:t>
            </a:r>
            <a:endParaRPr/>
          </a:p>
          <a:p>
            <a:pPr marL="457200" marR="0" lvl="0" indent="-228600" algn="l" rtl="0">
              <a:lnSpc>
                <a:spcPct val="100000"/>
              </a:lnSpc>
              <a:spcBef>
                <a:spcPts val="0"/>
              </a:spcBef>
              <a:spcAft>
                <a:spcPts val="0"/>
              </a:spcAft>
              <a:buClr>
                <a:srgbClr val="000000"/>
              </a:buClr>
              <a:buSzPts val="1400"/>
              <a:buFont typeface="Arial"/>
              <a:buNone/>
            </a:pPr>
            <a:r>
              <a:rPr lang="en-US"/>
              <a:t>Red je het wel?</a:t>
            </a:r>
            <a:endParaRPr/>
          </a:p>
        </p:txBody>
      </p:sp>
      <p:sp>
        <p:nvSpPr>
          <p:cNvPr id="548" name="Google Shape;548;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Echtscheiding, werkloos, trouwen, begrafenis, ziekte, verhuizen, geboorte, ouderdom/pensioen.</a:t>
            </a:r>
            <a:endParaRPr/>
          </a:p>
          <a:p>
            <a:pPr marL="457200" marR="0" lvl="0" indent="-228600" algn="l" rtl="0">
              <a:lnSpc>
                <a:spcPct val="100000"/>
              </a:lnSpc>
              <a:spcBef>
                <a:spcPts val="0"/>
              </a:spcBef>
              <a:spcAft>
                <a:spcPts val="0"/>
              </a:spcAft>
              <a:buClr>
                <a:srgbClr val="000000"/>
              </a:buClr>
              <a:buSzPts val="1400"/>
              <a:buFont typeface="Arial"/>
              <a:buNone/>
            </a:pPr>
            <a:r>
              <a:rPr lang="en-US"/>
              <a:t>Iedereen in de kerk kent wel weer andere mensen op een levenskruispunt. De ogen en oren van het diaconale werk. Diaconale antenne.</a:t>
            </a:r>
            <a:endParaRPr/>
          </a:p>
          <a:p>
            <a:pPr marL="457200" marR="0" lvl="0" indent="-228600" algn="l" rtl="0">
              <a:lnSpc>
                <a:spcPct val="100000"/>
              </a:lnSpc>
              <a:spcBef>
                <a:spcPts val="0"/>
              </a:spcBef>
              <a:spcAft>
                <a:spcPts val="0"/>
              </a:spcAft>
              <a:buClr>
                <a:srgbClr val="000000"/>
              </a:buClr>
              <a:buSzPts val="1400"/>
              <a:buFont typeface="Arial"/>
              <a:buNone/>
            </a:pPr>
            <a:r>
              <a:rPr lang="en-US"/>
              <a:t>RED JE HET WEL?</a:t>
            </a:r>
            <a:endParaRPr/>
          </a:p>
          <a:p>
            <a:pPr marL="457200" marR="0" lvl="0" indent="-228600" algn="l" rtl="0">
              <a:lnSpc>
                <a:spcPct val="100000"/>
              </a:lnSpc>
              <a:spcBef>
                <a:spcPts val="0"/>
              </a:spcBef>
              <a:spcAft>
                <a:spcPts val="0"/>
              </a:spcAft>
              <a:buClr>
                <a:srgbClr val="000000"/>
              </a:buClr>
              <a:buSzPts val="1400"/>
              <a:buFont typeface="Arial"/>
              <a:buNone/>
            </a:pPr>
            <a:r>
              <a:rPr lang="en-US"/>
              <a:t>Vroegsignalering is van belang!</a:t>
            </a:r>
            <a:endParaRPr/>
          </a:p>
        </p:txBody>
      </p:sp>
      <p:sp>
        <p:nvSpPr>
          <p:cNvPr id="555" name="Google Shape;555;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Schuldhulpmaatje is vooral gericht op de preventiefase.</a:t>
            </a:r>
            <a:endParaRPr/>
          </a:p>
          <a:p>
            <a:pPr marL="457200" marR="0" lvl="0" indent="-228600" algn="l" rtl="0">
              <a:lnSpc>
                <a:spcPct val="100000"/>
              </a:lnSpc>
              <a:spcBef>
                <a:spcPts val="0"/>
              </a:spcBef>
              <a:spcAft>
                <a:spcPts val="0"/>
              </a:spcAft>
              <a:buClr>
                <a:srgbClr val="000000"/>
              </a:buClr>
              <a:buSzPts val="1400"/>
              <a:buFont typeface="Arial"/>
              <a:buNone/>
            </a:pPr>
            <a:r>
              <a:rPr lang="en-US"/>
              <a:t>Professionele hulp wordt ingeschakeld in de schuldhulpfase.</a:t>
            </a:r>
            <a:endParaRPr/>
          </a:p>
          <a:p>
            <a:pPr marL="457200" marR="0" lvl="0" indent="-228600" algn="l" rtl="0">
              <a:lnSpc>
                <a:spcPct val="100000"/>
              </a:lnSpc>
              <a:spcBef>
                <a:spcPts val="0"/>
              </a:spcBef>
              <a:spcAft>
                <a:spcPts val="0"/>
              </a:spcAft>
              <a:buClr>
                <a:srgbClr val="000000"/>
              </a:buClr>
              <a:buSzPts val="1400"/>
              <a:buFont typeface="Arial"/>
              <a:buNone/>
            </a:pPr>
            <a:r>
              <a:rPr lang="en-US"/>
              <a:t>Helpen naar zelfredzaamheid: de nazorgfase.</a:t>
            </a:r>
            <a:endParaRPr/>
          </a:p>
        </p:txBody>
      </p:sp>
      <p:sp>
        <p:nvSpPr>
          <p:cNvPr id="578" name="Google Shape;578;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egin pagina">
  <p:cSld name="Begin pagina">
    <p:bg>
      <p:bgPr>
        <a:blipFill>
          <a:blip r:embed="rId2">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Rood">
  <p:cSld name="Titel Rood">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2773812"/>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2"/>
              </a:buClr>
              <a:buSzPts val="1400"/>
              <a:buFont typeface="Calibri"/>
              <a:buNone/>
              <a:defRPr sz="4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pagina + foto">
  <p:cSld name="Titel pagina + foto">
    <p:bg>
      <p:bgPr>
        <a:blipFill>
          <a:blip r:embed="rId2">
            <a:alphaModFix amt="0"/>
          </a:blip>
          <a:stretch>
            <a:fillRect/>
          </a:stretch>
        </a:blipFill>
        <a:effectLst/>
      </p:bgPr>
    </p:bg>
    <p:spTree>
      <p:nvGrpSpPr>
        <p:cNvPr id="1" name="Shape 177"/>
        <p:cNvGrpSpPr/>
        <p:nvPr/>
      </p:nvGrpSpPr>
      <p:grpSpPr>
        <a:xfrm>
          <a:off x="0" y="0"/>
          <a:ext cx="0" cy="0"/>
          <a:chOff x="0" y="0"/>
          <a:chExt cx="0" cy="0"/>
        </a:xfrm>
      </p:grpSpPr>
      <p:sp>
        <p:nvSpPr>
          <p:cNvPr id="178" name="Google Shape;178;p29"/>
          <p:cNvSpPr>
            <a:spLocks noGrp="1"/>
          </p:cNvSpPr>
          <p:nvPr>
            <p:ph type="pic" idx="2"/>
          </p:nvPr>
        </p:nvSpPr>
        <p:spPr>
          <a:xfrm>
            <a:off x="0" y="0"/>
            <a:ext cx="9144000" cy="6858000"/>
          </a:xfrm>
          <a:prstGeom prst="rect">
            <a:avLst/>
          </a:prstGeom>
          <a:noFill/>
          <a:ln>
            <a:noFill/>
          </a:ln>
        </p:spPr>
      </p:sp>
      <p:sp>
        <p:nvSpPr>
          <p:cNvPr id="179" name="Google Shape;179;p29"/>
          <p:cNvSpPr txBox="1">
            <a:spLocks noGrp="1"/>
          </p:cNvSpPr>
          <p:nvPr>
            <p:ph type="title"/>
          </p:nvPr>
        </p:nvSpPr>
        <p:spPr>
          <a:xfrm>
            <a:off x="457200" y="4029528"/>
            <a:ext cx="8229600" cy="1143000"/>
          </a:xfrm>
          <a:prstGeom prst="rect">
            <a:avLst/>
          </a:prstGeom>
          <a:solidFill>
            <a:schemeClr val="dk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2"/>
              </a:buClr>
              <a:buSzPts val="1400"/>
              <a:buFont typeface="Calibri"/>
              <a:buNone/>
              <a:defRPr sz="4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1">
  <p:cSld name="Layout 1">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457200" y="274638"/>
            <a:ext cx="8229600" cy="1143000"/>
          </a:xfrm>
          <a:prstGeom prst="rect">
            <a:avLst/>
          </a:prstGeom>
          <a:solidFill>
            <a:srgbClr val="E7E1D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2" name="Google Shape;182;p30"/>
          <p:cNvSpPr txBox="1">
            <a:spLocks noGrp="1"/>
          </p:cNvSpPr>
          <p:nvPr>
            <p:ph type="body" idx="1"/>
          </p:nvPr>
        </p:nvSpPr>
        <p:spPr>
          <a:xfrm>
            <a:off x="457200" y="1535113"/>
            <a:ext cx="8229600" cy="639762"/>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3" name="Google Shape;183;p30"/>
          <p:cNvSpPr txBox="1">
            <a:spLocks noGrp="1"/>
          </p:cNvSpPr>
          <p:nvPr>
            <p:ph type="body" idx="2"/>
          </p:nvPr>
        </p:nvSpPr>
        <p:spPr>
          <a:xfrm>
            <a:off x="457199" y="2174875"/>
            <a:ext cx="8229601" cy="341801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2">
  <p:cSld name="Layout 2">
    <p:spTree>
      <p:nvGrpSpPr>
        <p:cNvPr id="1" name="Shape 184"/>
        <p:cNvGrpSpPr/>
        <p:nvPr/>
      </p:nvGrpSpPr>
      <p:grpSpPr>
        <a:xfrm>
          <a:off x="0" y="0"/>
          <a:ext cx="0" cy="0"/>
          <a:chOff x="0" y="0"/>
          <a:chExt cx="0" cy="0"/>
        </a:xfrm>
      </p:grpSpPr>
      <p:sp>
        <p:nvSpPr>
          <p:cNvPr id="185" name="Google Shape;185;p31"/>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6" name="Google Shape;186;p31"/>
          <p:cNvSpPr txBox="1">
            <a:spLocks noGrp="1"/>
          </p:cNvSpPr>
          <p:nvPr>
            <p:ph type="body" idx="2"/>
          </p:nvPr>
        </p:nvSpPr>
        <p:spPr>
          <a:xfrm>
            <a:off x="457200" y="2174875"/>
            <a:ext cx="4040188" cy="341801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87" name="Google Shape;187;p31"/>
          <p:cNvSpPr txBox="1">
            <a:spLocks noGrp="1"/>
          </p:cNvSpPr>
          <p:nvPr>
            <p:ph type="title"/>
          </p:nvPr>
        </p:nvSpPr>
        <p:spPr>
          <a:xfrm>
            <a:off x="457200" y="274638"/>
            <a:ext cx="8229600" cy="1143000"/>
          </a:xfrm>
          <a:prstGeom prst="rect">
            <a:avLst/>
          </a:prstGeom>
          <a:solidFill>
            <a:srgbClr val="E7E1D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p31"/>
          <p:cNvSpPr txBox="1">
            <a:spLocks noGrp="1"/>
          </p:cNvSpPr>
          <p:nvPr>
            <p:ph type="body" idx="3"/>
          </p:nvPr>
        </p:nvSpPr>
        <p:spPr>
          <a:xfrm>
            <a:off x="4646612" y="1535113"/>
            <a:ext cx="4040188" cy="639762"/>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89" name="Google Shape;189;p31"/>
          <p:cNvSpPr txBox="1">
            <a:spLocks noGrp="1"/>
          </p:cNvSpPr>
          <p:nvPr>
            <p:ph type="body" idx="4"/>
          </p:nvPr>
        </p:nvSpPr>
        <p:spPr>
          <a:xfrm>
            <a:off x="4646612" y="2174875"/>
            <a:ext cx="4040188" cy="341801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4">
  <p:cSld name="Layout 4">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32"/>
          <p:cNvSpPr txBox="1">
            <a:spLocks noGrp="1"/>
          </p:cNvSpPr>
          <p:nvPr>
            <p:ph type="body" idx="1"/>
          </p:nvPr>
        </p:nvSpPr>
        <p:spPr>
          <a:xfrm>
            <a:off x="457200" y="1535113"/>
            <a:ext cx="4040188" cy="639762"/>
          </a:xfrm>
          <a:prstGeom prst="rect">
            <a:avLst/>
          </a:prstGeom>
          <a:solidFill>
            <a:srgbClr val="E7E1DE"/>
          </a:solid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3" name="Google Shape;193;p32"/>
          <p:cNvSpPr txBox="1">
            <a:spLocks noGrp="1"/>
          </p:cNvSpPr>
          <p:nvPr>
            <p:ph type="body" idx="2"/>
          </p:nvPr>
        </p:nvSpPr>
        <p:spPr>
          <a:xfrm>
            <a:off x="457200" y="2174875"/>
            <a:ext cx="4040188" cy="3418019"/>
          </a:xfrm>
          <a:prstGeom prst="rect">
            <a:avLst/>
          </a:prstGeom>
          <a:blipFill rotWithShape="1">
            <a:blip r:embed="rId2">
              <a:alphaModFix/>
            </a:blip>
            <a:stretch>
              <a:fillRect/>
            </a:stretch>
          </a:blip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94" name="Google Shape;194;p32"/>
          <p:cNvSpPr txBox="1"/>
          <p:nvPr/>
        </p:nvSpPr>
        <p:spPr>
          <a:xfrm>
            <a:off x="-591589" y="1467247"/>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32"/>
          <p:cNvSpPr txBox="1">
            <a:spLocks noGrp="1"/>
          </p:cNvSpPr>
          <p:nvPr>
            <p:ph type="body" idx="3"/>
          </p:nvPr>
        </p:nvSpPr>
        <p:spPr>
          <a:xfrm>
            <a:off x="4646612" y="1535113"/>
            <a:ext cx="4040188" cy="639762"/>
          </a:xfrm>
          <a:prstGeom prst="rect">
            <a:avLst/>
          </a:prstGeom>
          <a:solidFill>
            <a:srgbClr val="E7E1DE"/>
          </a:solid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6" name="Google Shape;196;p32"/>
          <p:cNvSpPr txBox="1">
            <a:spLocks noGrp="1"/>
          </p:cNvSpPr>
          <p:nvPr>
            <p:ph type="body" idx="4"/>
          </p:nvPr>
        </p:nvSpPr>
        <p:spPr>
          <a:xfrm>
            <a:off x="4646612" y="2174875"/>
            <a:ext cx="4040188" cy="3418019"/>
          </a:xfrm>
          <a:prstGeom prst="rect">
            <a:avLst/>
          </a:prstGeom>
          <a:blipFill rotWithShape="1">
            <a:blip r:embed="rId2">
              <a:alphaModFix/>
            </a:blip>
            <a:stretch>
              <a:fillRect/>
            </a:stretch>
          </a:blip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 tekst">
  <p:cSld name="Titel + tekst">
    <p:spTree>
      <p:nvGrpSpPr>
        <p:cNvPr id="1" name="Shape 74"/>
        <p:cNvGrpSpPr/>
        <p:nvPr/>
      </p:nvGrpSpPr>
      <p:grpSpPr>
        <a:xfrm>
          <a:off x="0" y="0"/>
          <a:ext cx="0" cy="0"/>
          <a:chOff x="0" y="0"/>
          <a:chExt cx="0" cy="0"/>
        </a:xfrm>
      </p:grpSpPr>
      <p:sp>
        <p:nvSpPr>
          <p:cNvPr id="75" name="Google Shape;75;p20"/>
          <p:cNvSpPr txBox="1">
            <a:spLocks noGrp="1"/>
          </p:cNvSpPr>
          <p:nvPr>
            <p:ph type="dt" idx="10"/>
          </p:nvPr>
        </p:nvSpPr>
        <p:spPr>
          <a:xfrm>
            <a:off x="6959021" y="7290437"/>
            <a:ext cx="2184900" cy="144900"/>
          </a:xfrm>
          <a:prstGeom prst="rect">
            <a:avLst/>
          </a:prstGeom>
          <a:noFill/>
          <a:ln>
            <a:noFill/>
          </a:ln>
        </p:spPr>
        <p:txBody>
          <a:bodyPr spcFirstLastPara="1" wrap="square" lIns="0" tIns="0" rIns="0" bIns="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Google Shape;76;p20"/>
          <p:cNvSpPr txBox="1">
            <a:spLocks noGrp="1"/>
          </p:cNvSpPr>
          <p:nvPr>
            <p:ph type="ftr" idx="11"/>
          </p:nvPr>
        </p:nvSpPr>
        <p:spPr>
          <a:xfrm>
            <a:off x="0" y="7290437"/>
            <a:ext cx="4032000" cy="144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461963" y="1605600"/>
            <a:ext cx="8214000" cy="46449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90000"/>
              </a:lnSpc>
              <a:spcBef>
                <a:spcPts val="600"/>
              </a:spcBef>
              <a:spcAft>
                <a:spcPts val="0"/>
              </a:spcAft>
              <a:buClr>
                <a:schemeClr val="dk1"/>
              </a:buClr>
              <a:buSzPts val="18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18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90000"/>
              </a:lnSpc>
              <a:spcBef>
                <a:spcPts val="60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600"/>
              </a:spcBef>
              <a:spcAft>
                <a:spcPts val="0"/>
              </a:spcAft>
              <a:buClr>
                <a:srgbClr val="000000"/>
              </a:buClr>
              <a:buSzPts val="1800"/>
              <a:buFont typeface="Arial"/>
              <a:buAutoNum type="arabicPeriod"/>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600"/>
              </a:spcBef>
              <a:spcAft>
                <a:spcPts val="0"/>
              </a:spcAft>
              <a:buClr>
                <a:srgbClr val="000000"/>
              </a:buClr>
              <a:buSzPts val="1800"/>
              <a:buFont typeface="Arial"/>
              <a:buAutoNum type="alphaLcPeriod"/>
              <a:defRPr sz="1400" b="0" i="0" u="none" strike="noStrike" cap="none">
                <a:solidFill>
                  <a:srgbClr val="000000"/>
                </a:solidFill>
                <a:latin typeface="Arial"/>
                <a:ea typeface="Arial"/>
                <a:cs typeface="Arial"/>
                <a:sym typeface="Arial"/>
              </a:defRPr>
            </a:lvl8pPr>
            <a:lvl9pPr marL="4114800" marR="0" lvl="8" indent="-228600" algn="l" rtl="0">
              <a:lnSpc>
                <a:spcPct val="90000"/>
              </a:lnSpc>
              <a:spcBef>
                <a:spcPts val="600"/>
              </a:spcBef>
              <a:spcAft>
                <a:spcPts val="600"/>
              </a:spcAft>
              <a:buClr>
                <a:srgbClr val="000000"/>
              </a:buClr>
              <a:buSzPts val="18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78" name="Google Shape;78;p20"/>
          <p:cNvGrpSpPr/>
          <p:nvPr/>
        </p:nvGrpSpPr>
        <p:grpSpPr>
          <a:xfrm>
            <a:off x="-2839828" y="0"/>
            <a:ext cx="2770114" cy="5359349"/>
            <a:chOff x="-3786437" y="0"/>
            <a:chExt cx="3693486" cy="5359349"/>
          </a:xfrm>
        </p:grpSpPr>
        <p:sp>
          <p:nvSpPr>
            <p:cNvPr id="79" name="Google Shape;79;p20"/>
            <p:cNvSpPr/>
            <p:nvPr/>
          </p:nvSpPr>
          <p:spPr>
            <a:xfrm>
              <a:off x="-3786165" y="0"/>
              <a:ext cx="3593100" cy="4641300"/>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accent1"/>
                  </a:solidFill>
                  <a:latin typeface="Calibri"/>
                  <a:ea typeface="Calibri"/>
                  <a:cs typeface="Calibri"/>
                  <a:sym typeface="Calibri"/>
                </a:rPr>
                <a:t>LIJSTNIVEAU KIEZEN</a:t>
              </a:r>
              <a:endParaRPr sz="1400" b="0" i="0" u="none" strike="noStrike" cap="none">
                <a:solidFill>
                  <a:srgbClr val="000000"/>
                </a:solidFill>
                <a:latin typeface="Arial"/>
                <a:ea typeface="Arial"/>
                <a:cs typeface="Arial"/>
                <a:sym typeface="Arial"/>
              </a:endParaRPr>
            </a:p>
          </p:txBody>
        </p:sp>
        <p:sp>
          <p:nvSpPr>
            <p:cNvPr id="80" name="Google Shape;80;p20"/>
            <p:cNvSpPr/>
            <p:nvPr/>
          </p:nvSpPr>
          <p:spPr>
            <a:xfrm>
              <a:off x="-3604183" y="183748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81" name="Google Shape;81;p20"/>
            <p:cNvSpPr/>
            <p:nvPr/>
          </p:nvSpPr>
          <p:spPr>
            <a:xfrm>
              <a:off x="-3319415" y="1837484"/>
              <a:ext cx="2949300" cy="180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chemeClr val="accent1"/>
                </a:buClr>
                <a:buSzPts val="1200"/>
                <a:buFont typeface="Calibri"/>
                <a:buChar char="•"/>
              </a:pPr>
              <a:r>
                <a:rPr lang="en-US" sz="1200" b="0" i="0" u="none" strike="noStrike" cap="none">
                  <a:solidFill>
                    <a:schemeClr val="dk1"/>
                  </a:solidFill>
                  <a:latin typeface="Calibri"/>
                  <a:ea typeface="Calibri"/>
                  <a:cs typeface="Calibri"/>
                  <a:sym typeface="Calibri"/>
                </a:rPr>
                <a:t>Bullet</a:t>
              </a:r>
              <a:endParaRPr sz="1200" b="0" i="0" u="none" strike="noStrike" cap="none">
                <a:solidFill>
                  <a:schemeClr val="dk1"/>
                </a:solidFill>
                <a:latin typeface="Calibri"/>
                <a:ea typeface="Calibri"/>
                <a:cs typeface="Calibri"/>
                <a:sym typeface="Calibri"/>
              </a:endParaRPr>
            </a:p>
          </p:txBody>
        </p:sp>
        <p:sp>
          <p:nvSpPr>
            <p:cNvPr id="82" name="Google Shape;82;p20"/>
            <p:cNvSpPr/>
            <p:nvPr/>
          </p:nvSpPr>
          <p:spPr>
            <a:xfrm>
              <a:off x="-3604183" y="212876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83" name="Google Shape;83;p20"/>
            <p:cNvSpPr/>
            <p:nvPr/>
          </p:nvSpPr>
          <p:spPr>
            <a:xfrm>
              <a:off x="-3604183" y="1196113"/>
              <a:ext cx="3228900" cy="45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Gebruik onder de tab </a:t>
              </a:r>
              <a:r>
                <a:rPr lang="en-US" sz="1200" b="1" i="0" u="none" strike="noStrike" cap="none">
                  <a:solidFill>
                    <a:srgbClr val="000000"/>
                  </a:solidFill>
                  <a:latin typeface="Calibri"/>
                  <a:ea typeface="Calibri"/>
                  <a:cs typeface="Calibri"/>
                  <a:sym typeface="Calibri"/>
                </a:rPr>
                <a:t>‘Start’</a:t>
              </a:r>
              <a:r>
                <a:rPr lang="en-US" sz="1200" b="0" i="0" u="none" strike="noStrike" cap="none">
                  <a:solidFill>
                    <a:srgbClr val="000000"/>
                  </a:solidFill>
                  <a:latin typeface="Calibri"/>
                  <a:ea typeface="Calibri"/>
                  <a:cs typeface="Calibri"/>
                  <a:sym typeface="Calibri"/>
                </a:rPr>
                <a:t> de </a:t>
              </a:r>
              <a:r>
                <a:rPr lang="en-US" sz="1200" b="1" i="0" u="none" strike="noStrike" cap="none">
                  <a:solidFill>
                    <a:srgbClr val="000000"/>
                  </a:solidFill>
                  <a:latin typeface="Calibri"/>
                  <a:ea typeface="Calibri"/>
                  <a:cs typeface="Calibri"/>
                  <a:sym typeface="Calibri"/>
                </a:rPr>
                <a:t>lijstniveau-knoppen</a:t>
              </a:r>
              <a:r>
                <a:rPr lang="en-US" sz="1200" b="0" i="0" u="none" strike="noStrike" cap="none">
                  <a:solidFill>
                    <a:srgbClr val="000000"/>
                  </a:solidFill>
                  <a:latin typeface="Calibri"/>
                  <a:ea typeface="Calibri"/>
                  <a:cs typeface="Calibri"/>
                  <a:sym typeface="Calibri"/>
                </a:rPr>
                <a:t> om een tekst niveau te kiezen. </a:t>
              </a: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Kies uit:</a:t>
              </a:r>
              <a:endParaRPr sz="1400" b="0" i="0" u="none" strike="noStrike" cap="none">
                <a:solidFill>
                  <a:srgbClr val="000000"/>
                </a:solidFill>
                <a:latin typeface="Arial"/>
                <a:ea typeface="Arial"/>
                <a:cs typeface="Arial"/>
                <a:sym typeface="Arial"/>
              </a:endParaRPr>
            </a:p>
          </p:txBody>
        </p:sp>
        <p:sp>
          <p:nvSpPr>
            <p:cNvPr id="84" name="Google Shape;84;p20"/>
            <p:cNvSpPr/>
            <p:nvPr/>
          </p:nvSpPr>
          <p:spPr>
            <a:xfrm>
              <a:off x="-3319415" y="2128873"/>
              <a:ext cx="2949300" cy="180000"/>
            </a:xfrm>
            <a:prstGeom prst="rect">
              <a:avLst/>
            </a:prstGeom>
            <a:noFill/>
            <a:ln>
              <a:noFill/>
            </a:ln>
          </p:spPr>
          <p:txBody>
            <a:bodyPr spcFirstLastPara="1" wrap="square" lIns="0" tIns="0" rIns="0" bIns="0" anchor="ctr" anchorCtr="0">
              <a:noAutofit/>
            </a:bodyPr>
            <a:lstStyle/>
            <a:p>
              <a:pPr marL="361950" marR="0" lvl="0" indent="-184150" algn="l" rtl="0">
                <a:lnSpc>
                  <a:spcPct val="100000"/>
                </a:lnSpc>
                <a:spcBef>
                  <a:spcPts val="0"/>
                </a:spcBef>
                <a:spcAft>
                  <a:spcPts val="0"/>
                </a:spcAft>
                <a:buClr>
                  <a:schemeClr val="accent2"/>
                </a:buClr>
                <a:buSzPts val="1200"/>
                <a:buFont typeface="Calibri"/>
                <a:buChar char="•"/>
              </a:pPr>
              <a:r>
                <a:rPr lang="en-US" sz="1200" b="0" i="0" u="none" strike="noStrike" cap="none">
                  <a:solidFill>
                    <a:schemeClr val="dk1"/>
                  </a:solidFill>
                  <a:latin typeface="Calibri"/>
                  <a:ea typeface="Calibri"/>
                  <a:cs typeface="Calibri"/>
                  <a:sym typeface="Calibri"/>
                </a:rPr>
                <a:t>Sub-bullet #1</a:t>
              </a:r>
              <a:endParaRPr sz="1400" b="0" i="0" u="none" strike="noStrike" cap="none">
                <a:solidFill>
                  <a:srgbClr val="000000"/>
                </a:solidFill>
                <a:latin typeface="Arial"/>
                <a:ea typeface="Arial"/>
                <a:cs typeface="Arial"/>
                <a:sym typeface="Arial"/>
              </a:endParaRPr>
            </a:p>
          </p:txBody>
        </p:sp>
        <p:sp>
          <p:nvSpPr>
            <p:cNvPr id="85" name="Google Shape;85;p20"/>
            <p:cNvSpPr/>
            <p:nvPr/>
          </p:nvSpPr>
          <p:spPr>
            <a:xfrm>
              <a:off x="-3604183" y="242005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86" name="Google Shape;86;p20"/>
            <p:cNvSpPr/>
            <p:nvPr/>
          </p:nvSpPr>
          <p:spPr>
            <a:xfrm>
              <a:off x="-3319415" y="2420262"/>
              <a:ext cx="2949300" cy="180000"/>
            </a:xfrm>
            <a:prstGeom prst="rect">
              <a:avLst/>
            </a:prstGeom>
            <a:noFill/>
            <a:ln>
              <a:noFill/>
            </a:ln>
          </p:spPr>
          <p:txBody>
            <a:bodyPr spcFirstLastPara="1" wrap="square" lIns="0" tIns="0" rIns="0" bIns="0" anchor="ctr" anchorCtr="0">
              <a:noAutofit/>
            </a:bodyPr>
            <a:lstStyle/>
            <a:p>
              <a:pPr marL="539750" marR="0" lvl="0" indent="-177800" algn="l" rtl="0">
                <a:lnSpc>
                  <a:spcPct val="100000"/>
                </a:lnSpc>
                <a:spcBef>
                  <a:spcPts val="0"/>
                </a:spcBef>
                <a:spcAft>
                  <a:spcPts val="0"/>
                </a:spcAft>
                <a:buClr>
                  <a:schemeClr val="accent1"/>
                </a:buClr>
                <a:buSzPts val="1200"/>
                <a:buFont typeface="Calibri"/>
                <a:buChar char="–"/>
              </a:pPr>
              <a:r>
                <a:rPr lang="en-US" sz="1200" b="0" i="0" u="none" strike="noStrike" cap="none">
                  <a:solidFill>
                    <a:schemeClr val="dk1"/>
                  </a:solidFill>
                  <a:latin typeface="Calibri"/>
                  <a:ea typeface="Calibri"/>
                  <a:cs typeface="Calibri"/>
                  <a:sym typeface="Calibri"/>
                </a:rPr>
                <a:t>Sub-bullet #2</a:t>
              </a:r>
              <a:endParaRPr sz="1400" b="0" i="0" u="none" strike="noStrike" cap="none">
                <a:solidFill>
                  <a:srgbClr val="000000"/>
                </a:solidFill>
                <a:latin typeface="Arial"/>
                <a:ea typeface="Arial"/>
                <a:cs typeface="Arial"/>
                <a:sym typeface="Arial"/>
              </a:endParaRPr>
            </a:p>
          </p:txBody>
        </p:sp>
        <p:sp>
          <p:nvSpPr>
            <p:cNvPr id="87" name="Google Shape;87;p20"/>
            <p:cNvSpPr/>
            <p:nvPr/>
          </p:nvSpPr>
          <p:spPr>
            <a:xfrm>
              <a:off x="-3604183" y="2711336"/>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88" name="Google Shape;88;p20"/>
            <p:cNvSpPr/>
            <p:nvPr/>
          </p:nvSpPr>
          <p:spPr>
            <a:xfrm>
              <a:off x="-3319415" y="2711651"/>
              <a:ext cx="294930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a:solidFill>
                    <a:schemeClr val="dk1"/>
                  </a:solidFill>
                  <a:latin typeface="Calibri"/>
                  <a:ea typeface="Calibri"/>
                  <a:cs typeface="Calibri"/>
                  <a:sym typeface="Calibri"/>
                </a:rPr>
                <a:t>Leestekst</a:t>
              </a:r>
              <a:endParaRPr sz="1400" b="0" i="0" u="none" strike="noStrike" cap="none">
                <a:solidFill>
                  <a:srgbClr val="000000"/>
                </a:solidFill>
                <a:latin typeface="Arial"/>
                <a:ea typeface="Arial"/>
                <a:cs typeface="Arial"/>
                <a:sym typeface="Arial"/>
              </a:endParaRPr>
            </a:p>
          </p:txBody>
        </p:sp>
        <p:sp>
          <p:nvSpPr>
            <p:cNvPr id="89" name="Google Shape;89;p20"/>
            <p:cNvSpPr/>
            <p:nvPr/>
          </p:nvSpPr>
          <p:spPr>
            <a:xfrm>
              <a:off x="-3604183" y="3002620"/>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90" name="Google Shape;90;p20"/>
            <p:cNvSpPr/>
            <p:nvPr/>
          </p:nvSpPr>
          <p:spPr>
            <a:xfrm>
              <a:off x="-3319415" y="3003040"/>
              <a:ext cx="294930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en-US" sz="1600" b="1" i="0" u="none" strike="noStrike" cap="none">
                  <a:solidFill>
                    <a:schemeClr val="accent1"/>
                  </a:solidFill>
                  <a:latin typeface="Calibri"/>
                  <a:ea typeface="Calibri"/>
                  <a:cs typeface="Calibri"/>
                  <a:sym typeface="Calibri"/>
                </a:rPr>
                <a:t>Kop #1</a:t>
              </a:r>
              <a:endParaRPr sz="1400" b="0" i="0" u="none" strike="noStrike" cap="none">
                <a:solidFill>
                  <a:srgbClr val="000000"/>
                </a:solidFill>
                <a:latin typeface="Arial"/>
                <a:ea typeface="Arial"/>
                <a:cs typeface="Arial"/>
                <a:sym typeface="Arial"/>
              </a:endParaRPr>
            </a:p>
          </p:txBody>
        </p:sp>
        <p:sp>
          <p:nvSpPr>
            <p:cNvPr id="91" name="Google Shape;91;p20"/>
            <p:cNvSpPr/>
            <p:nvPr/>
          </p:nvSpPr>
          <p:spPr>
            <a:xfrm>
              <a:off x="-3604183" y="329390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92" name="Google Shape;92;p20"/>
            <p:cNvSpPr/>
            <p:nvPr/>
          </p:nvSpPr>
          <p:spPr>
            <a:xfrm>
              <a:off x="-3319415" y="3585818"/>
              <a:ext cx="2949300" cy="180000"/>
            </a:xfrm>
            <a:prstGeom prst="rect">
              <a:avLst/>
            </a:prstGeom>
            <a:noFill/>
            <a:ln>
              <a:noFill/>
            </a:ln>
          </p:spPr>
          <p:txBody>
            <a:bodyPr spcFirstLastPara="1" wrap="square" lIns="0" tIns="0" rIns="0" bIns="0" anchor="ctr" anchorCtr="0">
              <a:noAutofit/>
            </a:bodyPr>
            <a:lstStyle/>
            <a:p>
              <a:pPr marL="266700" marR="0" lvl="0" indent="-266700" algn="l" rtl="0">
                <a:lnSpc>
                  <a:spcPct val="100000"/>
                </a:lnSpc>
                <a:spcBef>
                  <a:spcPts val="0"/>
                </a:spcBef>
                <a:spcAft>
                  <a:spcPts val="0"/>
                </a:spcAft>
                <a:buClr>
                  <a:schemeClr val="accent1"/>
                </a:buClr>
                <a:buSzPts val="1200"/>
                <a:buFont typeface="Arial"/>
                <a:buAutoNum type="arabicPeriod"/>
              </a:pPr>
              <a:r>
                <a:rPr lang="en-US" sz="1200" b="0" i="0" u="none" strike="noStrike" cap="none">
                  <a:solidFill>
                    <a:schemeClr val="dk1"/>
                  </a:solidFill>
                  <a:latin typeface="Calibri"/>
                  <a:ea typeface="Calibri"/>
                  <a:cs typeface="Calibri"/>
                  <a:sym typeface="Calibri"/>
                </a:rPr>
                <a:t>Numerieke bullet</a:t>
              </a:r>
              <a:endParaRPr sz="1200" b="0" i="0" u="none" strike="noStrike" cap="none">
                <a:solidFill>
                  <a:schemeClr val="dk1"/>
                </a:solidFill>
                <a:latin typeface="Calibri"/>
                <a:ea typeface="Calibri"/>
                <a:cs typeface="Calibri"/>
                <a:sym typeface="Calibri"/>
              </a:endParaRPr>
            </a:p>
          </p:txBody>
        </p:sp>
        <p:sp>
          <p:nvSpPr>
            <p:cNvPr id="93" name="Google Shape;93;p20"/>
            <p:cNvSpPr/>
            <p:nvPr/>
          </p:nvSpPr>
          <p:spPr>
            <a:xfrm>
              <a:off x="-3604183" y="3585188"/>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94" name="Google Shape;94;p20"/>
            <p:cNvSpPr/>
            <p:nvPr/>
          </p:nvSpPr>
          <p:spPr>
            <a:xfrm>
              <a:off x="-3325830" y="3877207"/>
              <a:ext cx="2949300" cy="180000"/>
            </a:xfrm>
            <a:prstGeom prst="rect">
              <a:avLst/>
            </a:prstGeom>
            <a:noFill/>
            <a:ln>
              <a:noFill/>
            </a:ln>
          </p:spPr>
          <p:txBody>
            <a:bodyPr spcFirstLastPara="1" wrap="square" lIns="0" tIns="0" rIns="0" bIns="0" anchor="ctr" anchorCtr="0">
              <a:noAutofit/>
            </a:bodyPr>
            <a:lstStyle/>
            <a:p>
              <a:pPr marL="447675" marR="0" lvl="0" indent="-179386" algn="l" rtl="0">
                <a:lnSpc>
                  <a:spcPct val="100000"/>
                </a:lnSpc>
                <a:spcBef>
                  <a:spcPts val="0"/>
                </a:spcBef>
                <a:spcAft>
                  <a:spcPts val="0"/>
                </a:spcAft>
                <a:buClr>
                  <a:schemeClr val="accent2"/>
                </a:buClr>
                <a:buSzPts val="1200"/>
                <a:buFont typeface="Arial"/>
                <a:buAutoNum type="alphaLcPeriod"/>
              </a:pPr>
              <a:r>
                <a:rPr lang="en-US" sz="1200" b="0" i="0" u="none" strike="noStrike" cap="none">
                  <a:solidFill>
                    <a:schemeClr val="dk1"/>
                  </a:solidFill>
                  <a:latin typeface="Calibri"/>
                  <a:ea typeface="Calibri"/>
                  <a:cs typeface="Calibri"/>
                  <a:sym typeface="Calibri"/>
                </a:rPr>
                <a:t>Alfabetische bullet</a:t>
              </a:r>
              <a:endParaRPr sz="1200" b="0" i="0" u="none" strike="noStrike" cap="none">
                <a:solidFill>
                  <a:schemeClr val="dk1"/>
                </a:solidFill>
                <a:latin typeface="Calibri"/>
                <a:ea typeface="Calibri"/>
                <a:cs typeface="Calibri"/>
                <a:sym typeface="Calibri"/>
              </a:endParaRPr>
            </a:p>
          </p:txBody>
        </p:sp>
        <p:sp>
          <p:nvSpPr>
            <p:cNvPr id="95" name="Google Shape;95;p20"/>
            <p:cNvSpPr/>
            <p:nvPr/>
          </p:nvSpPr>
          <p:spPr>
            <a:xfrm>
              <a:off x="-3604183" y="3876472"/>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96" name="Google Shape;96;p20"/>
            <p:cNvSpPr/>
            <p:nvPr/>
          </p:nvSpPr>
          <p:spPr>
            <a:xfrm>
              <a:off x="-3319415" y="4168594"/>
              <a:ext cx="294930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1" u="none" strike="noStrike" cap="none">
                  <a:solidFill>
                    <a:schemeClr val="dk1"/>
                  </a:solidFill>
                  <a:latin typeface="Calibri"/>
                  <a:ea typeface="Calibri"/>
                  <a:cs typeface="Calibri"/>
                  <a:sym typeface="Calibri"/>
                </a:rPr>
                <a:t>Bronvermelding</a:t>
              </a: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3604183" y="416859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en-US" sz="1000" b="1" i="0" u="none" strike="noStrike" cap="none">
                  <a:solidFill>
                    <a:srgbClr val="FFFFFF"/>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3319415" y="3294429"/>
              <a:ext cx="2949300" cy="18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600"/>
                <a:buFont typeface="Calibri"/>
                <a:buNone/>
              </a:pPr>
              <a:r>
                <a:rPr lang="en-US" sz="1600" b="1" i="0" u="none" strike="noStrike" cap="none">
                  <a:solidFill>
                    <a:schemeClr val="accent2"/>
                  </a:solidFill>
                  <a:latin typeface="Calibri"/>
                  <a:ea typeface="Calibri"/>
                  <a:cs typeface="Calibri"/>
                  <a:sym typeface="Calibri"/>
                </a:rPr>
                <a:t>Kop #2</a:t>
              </a:r>
              <a:endParaRPr sz="1400" b="0" i="0" u="none" strike="noStrike" cap="none">
                <a:solidFill>
                  <a:srgbClr val="000000"/>
                </a:solidFill>
                <a:latin typeface="Arial"/>
                <a:ea typeface="Arial"/>
                <a:cs typeface="Arial"/>
                <a:sym typeface="Arial"/>
              </a:endParaRPr>
            </a:p>
          </p:txBody>
        </p:sp>
        <p:sp>
          <p:nvSpPr>
            <p:cNvPr id="99" name="Google Shape;99;p20"/>
            <p:cNvSpPr/>
            <p:nvPr/>
          </p:nvSpPr>
          <p:spPr>
            <a:xfrm>
              <a:off x="-3786437" y="4531349"/>
              <a:ext cx="3593700"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1" i="0" u="none" strike="noStrike" cap="none">
                  <a:solidFill>
                    <a:srgbClr val="211F26"/>
                  </a:solidFill>
                  <a:latin typeface="Calibri"/>
                  <a:ea typeface="Calibri"/>
                  <a:cs typeface="Calibri"/>
                  <a:sym typeface="Calibri"/>
                </a:rPr>
                <a:t>MEER WETEN?</a:t>
              </a:r>
              <a:br>
                <a:rPr lang="en-US" sz="1200" b="0" i="0" u="none" strike="noStrike" cap="none">
                  <a:solidFill>
                    <a:srgbClr val="211F26"/>
                  </a:solidFill>
                  <a:latin typeface="Calibri"/>
                  <a:ea typeface="Calibri"/>
                  <a:cs typeface="Calibri"/>
                  <a:sym typeface="Calibri"/>
                </a:rPr>
              </a:br>
              <a:r>
                <a:rPr lang="en-US" sz="1200" b="0" i="0" u="none" strike="noStrike" cap="none">
                  <a:solidFill>
                    <a:srgbClr val="211F26"/>
                  </a:solidFill>
                  <a:latin typeface="Calibri"/>
                  <a:ea typeface="Calibri"/>
                  <a:cs typeface="Calibri"/>
                  <a:sym typeface="Calibri"/>
                </a:rPr>
                <a:t>Ga naar de instructie dia </a:t>
              </a:r>
              <a:r>
                <a:rPr lang="en-US" sz="1200" b="1" i="0" u="none" strike="noStrike" cap="none">
                  <a:solidFill>
                    <a:srgbClr val="211F26"/>
                  </a:solidFill>
                  <a:latin typeface="Calibri"/>
                  <a:ea typeface="Calibri"/>
                  <a:cs typeface="Calibri"/>
                  <a:sym typeface="Calibri"/>
                </a:rPr>
                <a:t>‘VIDEO INSTRUCTIES’</a:t>
              </a:r>
              <a:r>
                <a:rPr lang="en-US" sz="1200" b="0" i="0" u="none" strike="noStrike" cap="none">
                  <a:solidFill>
                    <a:srgbClr val="211F26"/>
                  </a:solidFill>
                  <a:latin typeface="Calibri"/>
                  <a:ea typeface="Calibri"/>
                  <a:cs typeface="Calibri"/>
                  <a:sym typeface="Calibri"/>
                </a:rPr>
                <a:t>.</a:t>
              </a:r>
              <a:br>
                <a:rPr lang="en-US" sz="1200" b="0" i="0" u="none" strike="noStrike" cap="none">
                  <a:solidFill>
                    <a:srgbClr val="211F26"/>
                  </a:solidFill>
                  <a:latin typeface="Calibri"/>
                  <a:ea typeface="Calibri"/>
                  <a:cs typeface="Calibri"/>
                  <a:sym typeface="Calibri"/>
                </a:rPr>
              </a:br>
              <a:r>
                <a:rPr lang="en-US" sz="1200" b="0" i="0" u="none" strike="noStrike" cap="none">
                  <a:solidFill>
                    <a:srgbClr val="211F26"/>
                  </a:solidFill>
                  <a:latin typeface="Calibri"/>
                  <a:ea typeface="Calibri"/>
                  <a:cs typeface="Calibri"/>
                  <a:sym typeface="Calibri"/>
                </a:rPr>
                <a:t>Deze vind je vooraan de presentatie of voeg je in via </a:t>
              </a:r>
              <a:r>
                <a:rPr lang="en-US" sz="1200" b="0" i="1" u="none" strike="noStrike" cap="none">
                  <a:solidFill>
                    <a:srgbClr val="211F26"/>
                  </a:solidFill>
                  <a:latin typeface="Calibri"/>
                  <a:ea typeface="Calibri"/>
                  <a:cs typeface="Calibri"/>
                  <a:sym typeface="Calibri"/>
                </a:rPr>
                <a:t>‘Start’</a:t>
              </a:r>
              <a:r>
                <a:rPr lang="en-US" sz="1200" b="0" i="0" u="none" strike="noStrike" cap="none">
                  <a:solidFill>
                    <a:srgbClr val="211F26"/>
                  </a:solidFill>
                  <a:latin typeface="Calibri"/>
                  <a:ea typeface="Calibri"/>
                  <a:cs typeface="Calibri"/>
                  <a:sym typeface="Calibri"/>
                </a:rPr>
                <a:t> &gt; </a:t>
              </a:r>
              <a:r>
                <a:rPr lang="en-US" sz="1200" b="0" i="1" u="none" strike="noStrike" cap="none">
                  <a:solidFill>
                    <a:srgbClr val="211F26"/>
                  </a:solidFill>
                  <a:latin typeface="Calibri"/>
                  <a:ea typeface="Calibri"/>
                  <a:cs typeface="Calibri"/>
                  <a:sym typeface="Calibri"/>
                </a:rPr>
                <a:t>‘Nieuwe dia’</a:t>
              </a:r>
              <a:endParaRPr sz="1400" b="0" i="0" u="none" strike="noStrike" cap="none">
                <a:solidFill>
                  <a:srgbClr val="000000"/>
                </a:solidFill>
                <a:latin typeface="Arial"/>
                <a:ea typeface="Arial"/>
                <a:cs typeface="Arial"/>
                <a:sym typeface="Arial"/>
              </a:endParaRPr>
            </a:p>
          </p:txBody>
        </p:sp>
        <p:grpSp>
          <p:nvGrpSpPr>
            <p:cNvPr id="100" name="Google Shape;100;p20"/>
            <p:cNvGrpSpPr/>
            <p:nvPr/>
          </p:nvGrpSpPr>
          <p:grpSpPr>
            <a:xfrm>
              <a:off x="-376743" y="4400265"/>
              <a:ext cx="283792" cy="283792"/>
              <a:chOff x="-510741" y="5913713"/>
              <a:chExt cx="267652" cy="267652"/>
            </a:xfrm>
          </p:grpSpPr>
          <p:sp>
            <p:nvSpPr>
              <p:cNvPr id="101" name="Google Shape;101;p20"/>
              <p:cNvSpPr/>
              <p:nvPr/>
            </p:nvSpPr>
            <p:spPr>
              <a:xfrm>
                <a:off x="-491853" y="5932072"/>
                <a:ext cx="230700" cy="230700"/>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02" name="Google Shape;102;p20" descr="Informatie"/>
              <p:cNvSpPr/>
              <p:nvPr/>
            </p:nvSpPr>
            <p:spPr>
              <a:xfrm>
                <a:off x="-510741" y="5913713"/>
                <a:ext cx="267652" cy="267652"/>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11F26"/>
                  </a:solidFill>
                  <a:latin typeface="Calibri"/>
                  <a:ea typeface="Calibri"/>
                  <a:cs typeface="Calibri"/>
                  <a:sym typeface="Calibri"/>
                </a:endParaRPr>
              </a:p>
            </p:txBody>
          </p:sp>
        </p:grpSp>
        <p:grpSp>
          <p:nvGrpSpPr>
            <p:cNvPr id="103" name="Google Shape;103;p20"/>
            <p:cNvGrpSpPr/>
            <p:nvPr/>
          </p:nvGrpSpPr>
          <p:grpSpPr>
            <a:xfrm>
              <a:off x="-3605416" y="458674"/>
              <a:ext cx="3234613" cy="558894"/>
              <a:chOff x="-3605416" y="458674"/>
              <a:chExt cx="3234613" cy="558894"/>
            </a:xfrm>
          </p:grpSpPr>
          <p:sp>
            <p:nvSpPr>
              <p:cNvPr id="104" name="Google Shape;104;p20"/>
              <p:cNvSpPr/>
              <p:nvPr/>
            </p:nvSpPr>
            <p:spPr>
              <a:xfrm>
                <a:off x="-3604183" y="458674"/>
                <a:ext cx="393600" cy="184200"/>
              </a:xfrm>
              <a:prstGeom prst="rect">
                <a:avLst/>
              </a:prstGeom>
              <a:solidFill>
                <a:srgbClr val="F8F8F8"/>
              </a:solidFill>
              <a:ln>
                <a:noFill/>
              </a:ln>
            </p:spPr>
            <p:txBody>
              <a:bodyPr spcFirstLastPara="1" wrap="square" lIns="0" tIns="18000"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211F26"/>
                    </a:solidFill>
                    <a:latin typeface="Calibri"/>
                    <a:ea typeface="Calibri"/>
                    <a:cs typeface="Calibri"/>
                    <a:sym typeface="Calibri"/>
                  </a:rPr>
                  <a:t>Start</a:t>
                </a:r>
                <a:endParaRPr sz="1400" b="0" i="0" u="none" strike="noStrike" cap="none">
                  <a:solidFill>
                    <a:srgbClr val="000000"/>
                  </a:solidFill>
                  <a:latin typeface="Arial"/>
                  <a:ea typeface="Arial"/>
                  <a:cs typeface="Arial"/>
                  <a:sym typeface="Arial"/>
                </a:endParaRPr>
              </a:p>
            </p:txBody>
          </p:sp>
          <p:sp>
            <p:nvSpPr>
              <p:cNvPr id="105" name="Google Shape;105;p20"/>
              <p:cNvSpPr/>
              <p:nvPr/>
            </p:nvSpPr>
            <p:spPr>
              <a:xfrm>
                <a:off x="-3599184" y="621345"/>
                <a:ext cx="383700" cy="27300"/>
              </a:xfrm>
              <a:prstGeom prst="rect">
                <a:avLst/>
              </a:prstGeom>
              <a:solidFill>
                <a:srgbClr val="B7462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nvGrpSpPr>
              <p:cNvPr id="106" name="Google Shape;106;p20"/>
              <p:cNvGrpSpPr/>
              <p:nvPr/>
            </p:nvGrpSpPr>
            <p:grpSpPr>
              <a:xfrm>
                <a:off x="-3386389" y="830833"/>
                <a:ext cx="139393" cy="109560"/>
                <a:chOff x="-2866744" y="827071"/>
                <a:chExt cx="168654" cy="132575"/>
              </a:xfrm>
            </p:grpSpPr>
            <p:grpSp>
              <p:nvGrpSpPr>
                <p:cNvPr id="107" name="Google Shape;107;p20"/>
                <p:cNvGrpSpPr/>
                <p:nvPr/>
              </p:nvGrpSpPr>
              <p:grpSpPr>
                <a:xfrm>
                  <a:off x="-2866744" y="827071"/>
                  <a:ext cx="168654" cy="132575"/>
                  <a:chOff x="-2866744" y="827071"/>
                  <a:chExt cx="168654" cy="132575"/>
                </a:xfrm>
              </p:grpSpPr>
              <p:cxnSp>
                <p:nvCxnSpPr>
                  <p:cNvPr id="108" name="Google Shape;108;p20"/>
                  <p:cNvCxnSpPr/>
                  <p:nvPr/>
                </p:nvCxnSpPr>
                <p:spPr>
                  <a:xfrm>
                    <a:off x="-2866744" y="827071"/>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09" name="Google Shape;109;p20"/>
                  <p:cNvCxnSpPr/>
                  <p:nvPr/>
                </p:nvCxnSpPr>
                <p:spPr>
                  <a:xfrm>
                    <a:off x="-2866744" y="959646"/>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0" name="Google Shape;110;p20"/>
                  <p:cNvCxnSpPr/>
                  <p:nvPr/>
                </p:nvCxnSpPr>
                <p:spPr>
                  <a:xfrm>
                    <a:off x="-2773990" y="926503"/>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1" name="Google Shape;111;p20"/>
                  <p:cNvCxnSpPr/>
                  <p:nvPr/>
                </p:nvCxnSpPr>
                <p:spPr>
                  <a:xfrm>
                    <a:off x="-2773990" y="893359"/>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2" name="Google Shape;112;p20"/>
                  <p:cNvCxnSpPr/>
                  <p:nvPr/>
                </p:nvCxnSpPr>
                <p:spPr>
                  <a:xfrm>
                    <a:off x="-2773990" y="860215"/>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113" name="Google Shape;113;p20"/>
                <p:cNvSpPr/>
                <p:nvPr/>
              </p:nvSpPr>
              <p:spPr>
                <a:xfrm>
                  <a:off x="-2866744" y="858737"/>
                  <a:ext cx="70800" cy="67800"/>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14" name="Google Shape;114;p20"/>
              <p:cNvGrpSpPr/>
              <p:nvPr/>
            </p:nvGrpSpPr>
            <p:grpSpPr>
              <a:xfrm>
                <a:off x="-3605416" y="830847"/>
                <a:ext cx="139495" cy="109560"/>
                <a:chOff x="-2866868" y="518074"/>
                <a:chExt cx="168778" cy="132575"/>
              </a:xfrm>
            </p:grpSpPr>
            <p:grpSp>
              <p:nvGrpSpPr>
                <p:cNvPr id="115" name="Google Shape;115;p20"/>
                <p:cNvGrpSpPr/>
                <p:nvPr/>
              </p:nvGrpSpPr>
              <p:grpSpPr>
                <a:xfrm>
                  <a:off x="-2866744" y="518074"/>
                  <a:ext cx="168654" cy="132575"/>
                  <a:chOff x="-2866744" y="518074"/>
                  <a:chExt cx="168654" cy="132575"/>
                </a:xfrm>
              </p:grpSpPr>
              <p:cxnSp>
                <p:nvCxnSpPr>
                  <p:cNvPr id="116" name="Google Shape;116;p20"/>
                  <p:cNvCxnSpPr/>
                  <p:nvPr/>
                </p:nvCxnSpPr>
                <p:spPr>
                  <a:xfrm>
                    <a:off x="-2866744" y="518074"/>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7" name="Google Shape;117;p20"/>
                  <p:cNvCxnSpPr/>
                  <p:nvPr/>
                </p:nvCxnSpPr>
                <p:spPr>
                  <a:xfrm>
                    <a:off x="-2866744" y="650649"/>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8" name="Google Shape;118;p20"/>
                  <p:cNvCxnSpPr/>
                  <p:nvPr/>
                </p:nvCxnSpPr>
                <p:spPr>
                  <a:xfrm>
                    <a:off x="-2773990" y="617506"/>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19" name="Google Shape;119;p20"/>
                  <p:cNvCxnSpPr/>
                  <p:nvPr/>
                </p:nvCxnSpPr>
                <p:spPr>
                  <a:xfrm>
                    <a:off x="-2773990" y="584362"/>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20" name="Google Shape;120;p20"/>
                  <p:cNvCxnSpPr/>
                  <p:nvPr/>
                </p:nvCxnSpPr>
                <p:spPr>
                  <a:xfrm>
                    <a:off x="-2773990" y="551218"/>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121" name="Google Shape;121;p20"/>
                <p:cNvSpPr/>
                <p:nvPr/>
              </p:nvSpPr>
              <p:spPr>
                <a:xfrm flipH="1">
                  <a:off x="-2866868" y="549740"/>
                  <a:ext cx="70800" cy="67800"/>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cxnSp>
            <p:nvCxnSpPr>
              <p:cNvPr id="122" name="Google Shape;122;p20"/>
              <p:cNvCxnSpPr/>
              <p:nvPr/>
            </p:nvCxnSpPr>
            <p:spPr>
              <a:xfrm rot="10800000" flipH="1">
                <a:off x="-3459956" y="588245"/>
                <a:ext cx="547800" cy="219000"/>
              </a:xfrm>
              <a:prstGeom prst="straightConnector1">
                <a:avLst/>
              </a:prstGeom>
              <a:noFill/>
              <a:ln w="19050" cap="rnd" cmpd="sng">
                <a:solidFill>
                  <a:schemeClr val="accent1"/>
                </a:solidFill>
                <a:prstDash val="solid"/>
                <a:round/>
                <a:headEnd type="oval" w="med" len="med"/>
                <a:tailEnd type="none" w="sm" len="sm"/>
              </a:ln>
            </p:spPr>
          </p:cxnSp>
          <p:cxnSp>
            <p:nvCxnSpPr>
              <p:cNvPr id="123" name="Google Shape;123;p20"/>
              <p:cNvCxnSpPr/>
              <p:nvPr/>
            </p:nvCxnSpPr>
            <p:spPr>
              <a:xfrm>
                <a:off x="-3224213" y="828675"/>
                <a:ext cx="319200" cy="0"/>
              </a:xfrm>
              <a:prstGeom prst="straightConnector1">
                <a:avLst/>
              </a:prstGeom>
              <a:noFill/>
              <a:ln w="19050" cap="rnd" cmpd="sng">
                <a:solidFill>
                  <a:schemeClr val="accent1"/>
                </a:solidFill>
                <a:prstDash val="solid"/>
                <a:round/>
                <a:headEnd type="oval" w="med" len="med"/>
                <a:tailEnd type="none" w="sm" len="sm"/>
              </a:ln>
            </p:spPr>
          </p:cxnSp>
          <p:sp>
            <p:nvSpPr>
              <p:cNvPr id="124" name="Google Shape;124;p20"/>
              <p:cNvSpPr/>
              <p:nvPr/>
            </p:nvSpPr>
            <p:spPr>
              <a:xfrm>
                <a:off x="-2559903" y="512179"/>
                <a:ext cx="2189100" cy="1512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Lijstniveau verlagen</a:t>
                </a:r>
                <a:endParaRPr sz="1400" b="0" i="0" u="none" strike="noStrike" cap="none">
                  <a:solidFill>
                    <a:srgbClr val="000000"/>
                  </a:solidFill>
                  <a:latin typeface="Arial"/>
                  <a:ea typeface="Arial"/>
                  <a:cs typeface="Arial"/>
                  <a:sym typeface="Arial"/>
                </a:endParaRPr>
              </a:p>
            </p:txBody>
          </p:sp>
          <p:sp>
            <p:nvSpPr>
              <p:cNvPr id="125" name="Google Shape;125;p20"/>
              <p:cNvSpPr/>
              <p:nvPr/>
            </p:nvSpPr>
            <p:spPr>
              <a:xfrm>
                <a:off x="-2559903" y="819562"/>
                <a:ext cx="2189100" cy="1422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Lijstniveau verhogen</a:t>
                </a:r>
                <a:endParaRPr sz="1400" b="0" i="0" u="none" strike="noStrike" cap="none">
                  <a:solidFill>
                    <a:srgbClr val="000000"/>
                  </a:solidFill>
                  <a:latin typeface="Arial"/>
                  <a:ea typeface="Arial"/>
                  <a:cs typeface="Arial"/>
                  <a:sym typeface="Arial"/>
                </a:endParaRPr>
              </a:p>
            </p:txBody>
          </p:sp>
          <p:grpSp>
            <p:nvGrpSpPr>
              <p:cNvPr id="126" name="Google Shape;126;p20"/>
              <p:cNvGrpSpPr/>
              <p:nvPr/>
            </p:nvGrpSpPr>
            <p:grpSpPr>
              <a:xfrm>
                <a:off x="-2916763" y="769168"/>
                <a:ext cx="268800" cy="248400"/>
                <a:chOff x="-2916763" y="769168"/>
                <a:chExt cx="268800" cy="248400"/>
              </a:xfrm>
            </p:grpSpPr>
            <p:sp>
              <p:nvSpPr>
                <p:cNvPr id="127" name="Google Shape;127;p20"/>
                <p:cNvSpPr/>
                <p:nvPr/>
              </p:nvSpPr>
              <p:spPr>
                <a:xfrm>
                  <a:off x="-2916763" y="769168"/>
                  <a:ext cx="268800" cy="248400"/>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128" name="Google Shape;128;p20"/>
                <p:cNvGrpSpPr/>
                <p:nvPr/>
              </p:nvGrpSpPr>
              <p:grpSpPr>
                <a:xfrm>
                  <a:off x="-2866744" y="827071"/>
                  <a:ext cx="168654" cy="132575"/>
                  <a:chOff x="-2866744" y="827071"/>
                  <a:chExt cx="168654" cy="132575"/>
                </a:xfrm>
              </p:grpSpPr>
              <p:cxnSp>
                <p:nvCxnSpPr>
                  <p:cNvPr id="129" name="Google Shape;129;p20"/>
                  <p:cNvCxnSpPr/>
                  <p:nvPr/>
                </p:nvCxnSpPr>
                <p:spPr>
                  <a:xfrm>
                    <a:off x="-2866744" y="827071"/>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30" name="Google Shape;130;p20"/>
                  <p:cNvCxnSpPr/>
                  <p:nvPr/>
                </p:nvCxnSpPr>
                <p:spPr>
                  <a:xfrm>
                    <a:off x="-2866744" y="959646"/>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31" name="Google Shape;131;p20"/>
                  <p:cNvCxnSpPr/>
                  <p:nvPr/>
                </p:nvCxnSpPr>
                <p:spPr>
                  <a:xfrm>
                    <a:off x="-2773990" y="926503"/>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32" name="Google Shape;132;p20"/>
                  <p:cNvCxnSpPr/>
                  <p:nvPr/>
                </p:nvCxnSpPr>
                <p:spPr>
                  <a:xfrm>
                    <a:off x="-2773990" y="893359"/>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33" name="Google Shape;133;p20"/>
                  <p:cNvCxnSpPr/>
                  <p:nvPr/>
                </p:nvCxnSpPr>
                <p:spPr>
                  <a:xfrm>
                    <a:off x="-2773990" y="860215"/>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134" name="Google Shape;134;p20"/>
                <p:cNvSpPr/>
                <p:nvPr/>
              </p:nvSpPr>
              <p:spPr>
                <a:xfrm>
                  <a:off x="-2866744" y="858737"/>
                  <a:ext cx="70800" cy="67800"/>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nvGrpSpPr>
              <p:cNvPr id="135" name="Google Shape;135;p20"/>
              <p:cNvGrpSpPr/>
              <p:nvPr/>
            </p:nvGrpSpPr>
            <p:grpSpPr>
              <a:xfrm>
                <a:off x="-2916763" y="460171"/>
                <a:ext cx="268800" cy="248400"/>
                <a:chOff x="-2916763" y="460171"/>
                <a:chExt cx="268800" cy="248400"/>
              </a:xfrm>
            </p:grpSpPr>
            <p:sp>
              <p:nvSpPr>
                <p:cNvPr id="136" name="Google Shape;136;p20"/>
                <p:cNvSpPr/>
                <p:nvPr/>
              </p:nvSpPr>
              <p:spPr>
                <a:xfrm>
                  <a:off x="-2916763" y="460171"/>
                  <a:ext cx="268800" cy="248400"/>
                </a:xfrm>
                <a:prstGeom prst="rect">
                  <a:avLst/>
                </a:prstGeom>
                <a:solidFill>
                  <a:srgbClr val="FFFFFF"/>
                </a:solidFill>
                <a:ln w="9525" cap="flat" cmpd="sng">
                  <a:solidFill>
                    <a:srgbClr val="DADAD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211F26"/>
                    </a:solidFill>
                    <a:latin typeface="Calibri"/>
                    <a:ea typeface="Calibri"/>
                    <a:cs typeface="Calibri"/>
                    <a:sym typeface="Calibri"/>
                  </a:endParaRPr>
                </a:p>
              </p:txBody>
            </p:sp>
            <p:grpSp>
              <p:nvGrpSpPr>
                <p:cNvPr id="137" name="Google Shape;137;p20"/>
                <p:cNvGrpSpPr/>
                <p:nvPr/>
              </p:nvGrpSpPr>
              <p:grpSpPr>
                <a:xfrm>
                  <a:off x="-2866744" y="518074"/>
                  <a:ext cx="168654" cy="132575"/>
                  <a:chOff x="-2866744" y="518074"/>
                  <a:chExt cx="168654" cy="132575"/>
                </a:xfrm>
              </p:grpSpPr>
              <p:cxnSp>
                <p:nvCxnSpPr>
                  <p:cNvPr id="138" name="Google Shape;138;p20"/>
                  <p:cNvCxnSpPr/>
                  <p:nvPr/>
                </p:nvCxnSpPr>
                <p:spPr>
                  <a:xfrm>
                    <a:off x="-2866744" y="518074"/>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39" name="Google Shape;139;p20"/>
                  <p:cNvCxnSpPr/>
                  <p:nvPr/>
                </p:nvCxnSpPr>
                <p:spPr>
                  <a:xfrm>
                    <a:off x="-2866744" y="650649"/>
                    <a:ext cx="1686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40" name="Google Shape;140;p20"/>
                  <p:cNvCxnSpPr/>
                  <p:nvPr/>
                </p:nvCxnSpPr>
                <p:spPr>
                  <a:xfrm>
                    <a:off x="-2773990" y="617506"/>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41" name="Google Shape;141;p20"/>
                  <p:cNvCxnSpPr/>
                  <p:nvPr/>
                </p:nvCxnSpPr>
                <p:spPr>
                  <a:xfrm>
                    <a:off x="-2773990" y="584362"/>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cxnSp>
                <p:nvCxnSpPr>
                  <p:cNvPr id="142" name="Google Shape;142;p20"/>
                  <p:cNvCxnSpPr/>
                  <p:nvPr/>
                </p:nvCxnSpPr>
                <p:spPr>
                  <a:xfrm>
                    <a:off x="-2773990" y="551218"/>
                    <a:ext cx="75900" cy="0"/>
                  </a:xfrm>
                  <a:prstGeom prst="straightConnector1">
                    <a:avLst/>
                  </a:prstGeom>
                  <a:solidFill>
                    <a:schemeClr val="lt1"/>
                  </a:solidFill>
                  <a:ln w="12700" cap="flat" cmpd="sng">
                    <a:solidFill>
                      <a:srgbClr val="9D9FA1"/>
                    </a:solidFill>
                    <a:prstDash val="solid"/>
                    <a:round/>
                    <a:headEnd type="none" w="sm" len="sm"/>
                    <a:tailEnd type="none" w="sm" len="sm"/>
                  </a:ln>
                </p:spPr>
              </p:cxnSp>
            </p:grpSp>
            <p:sp>
              <p:nvSpPr>
                <p:cNvPr id="143" name="Google Shape;143;p20"/>
                <p:cNvSpPr/>
                <p:nvPr/>
              </p:nvSpPr>
              <p:spPr>
                <a:xfrm flipH="1">
                  <a:off x="-2866868" y="549740"/>
                  <a:ext cx="70800" cy="67800"/>
                </a:xfrm>
                <a:prstGeom prst="rightArrow">
                  <a:avLst>
                    <a:gd name="adj1" fmla="val 25329"/>
                    <a:gd name="adj2" fmla="val 63628"/>
                  </a:avLst>
                </a:prstGeom>
                <a:solidFill>
                  <a:srgbClr val="4A7DB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211F26"/>
                    </a:solidFill>
                    <a:latin typeface="Calibri"/>
                    <a:ea typeface="Calibri"/>
                    <a:cs typeface="Calibri"/>
                    <a:sym typeface="Calibri"/>
                  </a:endParaRPr>
                </a:p>
              </p:txBody>
            </p:sp>
          </p:grpSp>
        </p:grpSp>
      </p:grpSp>
      <p:sp>
        <p:nvSpPr>
          <p:cNvPr id="144" name="Google Shape;144;p20"/>
          <p:cNvSpPr/>
          <p:nvPr/>
        </p:nvSpPr>
        <p:spPr>
          <a:xfrm>
            <a:off x="0" y="-425941"/>
            <a:ext cx="8007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accent1"/>
                </a:solidFill>
                <a:latin typeface="Arial"/>
                <a:ea typeface="Arial"/>
                <a:cs typeface="Arial"/>
                <a:sym typeface="Arial"/>
              </a:rPr>
              <a:t>Titel + tekst</a:t>
            </a:r>
            <a:endParaRPr sz="1400" b="0" i="0" u="none" strike="noStrike" cap="none">
              <a:solidFill>
                <a:srgbClr val="000000"/>
              </a:solidFill>
              <a:latin typeface="Arial"/>
              <a:ea typeface="Arial"/>
              <a:cs typeface="Arial"/>
              <a:sym typeface="Arial"/>
            </a:endParaRPr>
          </a:p>
        </p:txBody>
      </p:sp>
      <p:sp>
        <p:nvSpPr>
          <p:cNvPr id="145" name="Google Shape;145;p20"/>
          <p:cNvSpPr txBox="1">
            <a:spLocks noGrp="1"/>
          </p:cNvSpPr>
          <p:nvPr>
            <p:ph type="title"/>
          </p:nvPr>
        </p:nvSpPr>
        <p:spPr>
          <a:xfrm>
            <a:off x="461963" y="609600"/>
            <a:ext cx="8214000" cy="4809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32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750"/>
                                        <p:tgtEl>
                                          <p:spTgt spid="145"/>
                                        </p:tgtEl>
                                      </p:cBhvr>
                                    </p:animEffect>
                                  </p:childTnLst>
                                </p:cTn>
                              </p:par>
                              <p:par>
                                <p:cTn id="8" presetID="10" presetClass="entr" presetSubtype="0" fill="hold" nodeType="withEffect">
                                  <p:stCondLst>
                                    <p:cond delay="25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yout 3">
  <p:cSld name="Layout 3">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p21"/>
          <p:cNvSpPr txBox="1">
            <a:spLocks noGrp="1"/>
          </p:cNvSpPr>
          <p:nvPr>
            <p:ph type="body" idx="1"/>
          </p:nvPr>
        </p:nvSpPr>
        <p:spPr>
          <a:xfrm>
            <a:off x="457200" y="1535113"/>
            <a:ext cx="8229600" cy="639762"/>
          </a:xfrm>
          <a:prstGeom prst="rect">
            <a:avLst/>
          </a:prstGeom>
          <a:solidFill>
            <a:srgbClr val="E7E1DE"/>
          </a:solidFill>
          <a:ln>
            <a:noFill/>
          </a:ln>
        </p:spPr>
        <p:txBody>
          <a:bodyPr spcFirstLastPara="1" wrap="square" lIns="91425" tIns="91425" rIns="91425" bIns="91425" anchor="ctr" anchorCtr="0">
            <a:noAutofit/>
          </a:bodyPr>
          <a:lstStyle>
            <a:lvl1pPr marL="457200" marR="0" lvl="0"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49" name="Google Shape;149;p21"/>
          <p:cNvSpPr txBox="1">
            <a:spLocks noGrp="1"/>
          </p:cNvSpPr>
          <p:nvPr>
            <p:ph type="body" idx="2"/>
          </p:nvPr>
        </p:nvSpPr>
        <p:spPr>
          <a:xfrm>
            <a:off x="457199" y="2174875"/>
            <a:ext cx="8229601" cy="3418019"/>
          </a:xfrm>
          <a:prstGeom prst="rect">
            <a:avLst/>
          </a:prstGeom>
          <a:blipFill rotWithShape="1">
            <a:blip r:embed="rId2">
              <a:alphaModFix/>
            </a:blip>
            <a:stretch>
              <a:fillRect/>
            </a:stretch>
          </a:blipFill>
          <a:ln>
            <a:noFill/>
          </a:ln>
        </p:spPr>
        <p:txBody>
          <a:bodyPr spcFirstLastPara="1" wrap="square" lIns="91425" tIns="91425" rIns="91425" bIns="91425" anchor="t" anchorCtr="0">
            <a:noAutofit/>
          </a:bodyPr>
          <a:lstStyle>
            <a:lvl1pPr marL="457200" marR="0" lvl="0" indent="-228600" algn="l" rtl="0">
              <a:lnSpc>
                <a:spcPct val="100000"/>
              </a:lnSpc>
              <a:spcBef>
                <a:spcPts val="440"/>
              </a:spcBef>
              <a:spcAft>
                <a:spcPts val="0"/>
              </a:spcAft>
              <a:buClr>
                <a:schemeClr val="dk1"/>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333375" algn="l" rtl="0">
              <a:lnSpc>
                <a:spcPct val="100000"/>
              </a:lnSpc>
              <a:spcBef>
                <a:spcPts val="440"/>
              </a:spcBef>
              <a:spcAft>
                <a:spcPts val="0"/>
              </a:spcAft>
              <a:buClr>
                <a:schemeClr val="dk2"/>
              </a:buClr>
              <a:buSzPts val="1650"/>
              <a:buFont typeface="Noto Sans Symbols"/>
              <a:buChar char="●"/>
              <a:defRPr sz="2200" b="1"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op en inhoud">
  <p:cSld name="Kop en inhou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791766" y="1268414"/>
            <a:ext cx="6471300" cy="11562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00000"/>
              </a:buClr>
              <a:buSzPts val="3200"/>
              <a:buFont typeface="Arial"/>
              <a:buChar char="●"/>
              <a:defRPr sz="1400" b="1" i="0" u="none" strike="noStrike" cap="none">
                <a:solidFill>
                  <a:srgbClr val="000000"/>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2" name="Google Shape;152;p22"/>
          <p:cNvSpPr txBox="1">
            <a:spLocks noGrp="1"/>
          </p:cNvSpPr>
          <p:nvPr>
            <p:ph type="body" idx="1"/>
          </p:nvPr>
        </p:nvSpPr>
        <p:spPr>
          <a:xfrm>
            <a:off x="801941" y="2700475"/>
            <a:ext cx="6461400" cy="2063100"/>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30200" algn="l" rtl="0">
              <a:lnSpc>
                <a:spcPct val="90000"/>
              </a:lnSpc>
              <a:spcBef>
                <a:spcPts val="60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81000" algn="l" rtl="0">
              <a:lnSpc>
                <a:spcPct val="90000"/>
              </a:lnSpc>
              <a:spcBef>
                <a:spcPts val="6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5pPr>
            <a:lvl6pPr marL="2743200" marR="0" lvl="5" indent="-381000" algn="l" rtl="0">
              <a:lnSpc>
                <a:spcPct val="90000"/>
              </a:lnSpc>
              <a:spcBef>
                <a:spcPts val="600"/>
              </a:spcBef>
              <a:spcAft>
                <a:spcPts val="0"/>
              </a:spcAft>
              <a:buClr>
                <a:srgbClr val="000000"/>
              </a:buClr>
              <a:buSzPts val="24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6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30200" algn="l" rtl="0">
              <a:lnSpc>
                <a:spcPct val="90000"/>
              </a:lnSpc>
              <a:spcBef>
                <a:spcPts val="60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8pPr>
            <a:lvl9pPr marL="4114800" marR="0" lvl="8" indent="-330200" algn="l" rtl="0">
              <a:lnSpc>
                <a:spcPct val="90000"/>
              </a:lnSpc>
              <a:spcBef>
                <a:spcPts val="600"/>
              </a:spcBef>
              <a:spcAft>
                <a:spcPts val="600"/>
              </a:spcAft>
              <a:buClr>
                <a:srgbClr val="000000"/>
              </a:buClr>
              <a:buSzPts val="16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dia standaard 2">
  <p:cSld name="Titeldia standaard 2">
    <p:spTree>
      <p:nvGrpSpPr>
        <p:cNvPr id="1" name="Shape 153"/>
        <p:cNvGrpSpPr/>
        <p:nvPr/>
      </p:nvGrpSpPr>
      <p:grpSpPr>
        <a:xfrm>
          <a:off x="0" y="0"/>
          <a:ext cx="0" cy="0"/>
          <a:chOff x="0" y="0"/>
          <a:chExt cx="0" cy="0"/>
        </a:xfrm>
      </p:grpSpPr>
      <p:sp>
        <p:nvSpPr>
          <p:cNvPr id="154" name="Google Shape;154;p23"/>
          <p:cNvSpPr txBox="1">
            <a:spLocks noGrp="1"/>
          </p:cNvSpPr>
          <p:nvPr>
            <p:ph type="ctrTitle"/>
          </p:nvPr>
        </p:nvSpPr>
        <p:spPr>
          <a:xfrm>
            <a:off x="791766" y="2318915"/>
            <a:ext cx="6858000" cy="155250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rgbClr val="000000"/>
              </a:buClr>
              <a:buSzPts val="3200"/>
              <a:buFont typeface="Arial"/>
              <a:buChar char="●"/>
              <a:defRPr sz="7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5" name="Google Shape;155;p23"/>
          <p:cNvSpPr txBox="1">
            <a:spLocks noGrp="1"/>
          </p:cNvSpPr>
          <p:nvPr>
            <p:ph type="subTitle" idx="1"/>
          </p:nvPr>
        </p:nvSpPr>
        <p:spPr>
          <a:xfrm>
            <a:off x="791766" y="4124780"/>
            <a:ext cx="5001900" cy="1655700"/>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rgbClr val="000000"/>
              </a:buClr>
              <a:buSzPts val="1800"/>
              <a:buFont typeface="Arial"/>
              <a:buNone/>
              <a:defRPr sz="3000" b="0" i="0" u="none" strike="noStrike" cap="none">
                <a:solidFill>
                  <a:schemeClr val="lt1"/>
                </a:solidFill>
                <a:latin typeface="Arial"/>
                <a:ea typeface="Arial"/>
                <a:cs typeface="Arial"/>
                <a:sym typeface="Arial"/>
              </a:defRPr>
            </a:lvl1pPr>
            <a:lvl2pPr marR="0" lvl="1" algn="ctr" rtl="0">
              <a:lnSpc>
                <a:spcPct val="90000"/>
              </a:lnSpc>
              <a:spcBef>
                <a:spcPts val="600"/>
              </a:spcBef>
              <a:spcAft>
                <a:spcPts val="0"/>
              </a:spcAft>
              <a:buClr>
                <a:srgbClr val="000000"/>
              </a:buClr>
              <a:buSzPts val="18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600"/>
              </a:spcBef>
              <a:spcAft>
                <a:spcPts val="0"/>
              </a:spcAft>
              <a:buClr>
                <a:srgbClr val="000000"/>
              </a:buClr>
              <a:buSzPts val="16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60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600"/>
              </a:spcBef>
              <a:spcAft>
                <a:spcPts val="0"/>
              </a:spcAft>
              <a:buClr>
                <a:srgbClr val="000000"/>
              </a:buClr>
              <a:buSzPts val="24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600"/>
              </a:spcBef>
              <a:spcAft>
                <a:spcPts val="0"/>
              </a:spcAft>
              <a:buClr>
                <a:srgbClr val="000000"/>
              </a:buClr>
              <a:buSzPts val="24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60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6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600"/>
              </a:spcBef>
              <a:spcAft>
                <a:spcPts val="60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Oranje">
  <p:cSld name="Titel Oranje">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457200" y="2773812"/>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2"/>
              </a:buClr>
              <a:buSzPts val="1400"/>
              <a:buFont typeface="Calibri"/>
              <a:buNone/>
              <a:defRPr sz="4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720725" y="1728787"/>
            <a:ext cx="7702500" cy="755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Google Shape;160;p25"/>
          <p:cNvSpPr txBox="1">
            <a:spLocks noGrp="1"/>
          </p:cNvSpPr>
          <p:nvPr>
            <p:ph type="body" idx="1"/>
          </p:nvPr>
        </p:nvSpPr>
        <p:spPr>
          <a:xfrm>
            <a:off x="720725" y="2519362"/>
            <a:ext cx="7702500" cy="34212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1" name="Google Shape;161;p2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2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tekst en inhoud" type="txAndObj">
  <p:cSld name="TEXT_AND_OBJECT">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2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7" name="Google Shape;167;p2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8" name="Google Shape;168;p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71"/>
        <p:cNvGrpSpPr/>
        <p:nvPr/>
      </p:nvGrpSpPr>
      <p:grpSpPr>
        <a:xfrm>
          <a:off x="0" y="0"/>
          <a:ext cx="0" cy="0"/>
          <a:chOff x="0" y="0"/>
          <a:chExt cx="0" cy="0"/>
        </a:xfrm>
      </p:grpSpPr>
      <p:sp>
        <p:nvSpPr>
          <p:cNvPr id="172" name="Google Shape;172;p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‹nr.›</a:t>
            </a:fld>
            <a:endParaRP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 name="Tekstvak 2">
            <a:extLst>
              <a:ext uri="{FF2B5EF4-FFF2-40B4-BE49-F238E27FC236}">
                <a16:creationId xmlns:a16="http://schemas.microsoft.com/office/drawing/2014/main" id="{7425D3BD-F9C5-861B-8028-96C67359AF23}"/>
              </a:ext>
            </a:extLst>
          </p:cNvPr>
          <p:cNvSpPr txBox="1"/>
          <p:nvPr/>
        </p:nvSpPr>
        <p:spPr>
          <a:xfrm>
            <a:off x="385182" y="1211111"/>
            <a:ext cx="8553378" cy="646331"/>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dirty="0">
                <a:solidFill>
                  <a:schemeClr val="bg1"/>
                </a:solidFill>
              </a:rPr>
              <a:t>  Hoe kom je armoede op het spoor?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5"/>
          <p:cNvSpPr txBox="1">
            <a:spLocks noGrp="1"/>
          </p:cNvSpPr>
          <p:nvPr>
            <p:ph type="title"/>
          </p:nvPr>
        </p:nvSpPr>
        <p:spPr>
          <a:xfrm>
            <a:off x="628650" y="104850"/>
            <a:ext cx="7886700" cy="618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200"/>
              <a:buNone/>
            </a:pPr>
            <a:r>
              <a:rPr lang="en-US" sz="4400" dirty="0" err="1">
                <a:solidFill>
                  <a:srgbClr val="FFC000"/>
                </a:solidFill>
                <a:latin typeface="+mj-lt"/>
                <a:ea typeface="Calibri"/>
                <a:cs typeface="Calibri"/>
                <a:sym typeface="Calibri"/>
              </a:rPr>
              <a:t>Signalen</a:t>
            </a:r>
            <a:r>
              <a:rPr lang="en-US" sz="4400" dirty="0">
                <a:solidFill>
                  <a:srgbClr val="FFC000"/>
                </a:solidFill>
                <a:latin typeface="+mj-lt"/>
                <a:ea typeface="Calibri"/>
                <a:cs typeface="Calibri"/>
                <a:sym typeface="Calibri"/>
              </a:rPr>
              <a:t> </a:t>
            </a:r>
            <a:r>
              <a:rPr lang="en-US" sz="4400" dirty="0" err="1">
                <a:solidFill>
                  <a:srgbClr val="FFC000"/>
                </a:solidFill>
                <a:latin typeface="+mj-lt"/>
                <a:ea typeface="Calibri"/>
                <a:cs typeface="Calibri"/>
                <a:sym typeface="Calibri"/>
              </a:rPr>
              <a:t>herkennen</a:t>
            </a:r>
            <a:endParaRPr sz="4400" dirty="0">
              <a:solidFill>
                <a:srgbClr val="FFC000"/>
              </a:solidFill>
              <a:latin typeface="+mj-lt"/>
              <a:ea typeface="Calibri"/>
              <a:cs typeface="Calibri"/>
              <a:sym typeface="Calibri"/>
            </a:endParaRPr>
          </a:p>
        </p:txBody>
      </p:sp>
      <p:sp>
        <p:nvSpPr>
          <p:cNvPr id="615" name="Google Shape;615;p95"/>
          <p:cNvSpPr txBox="1"/>
          <p:nvPr/>
        </p:nvSpPr>
        <p:spPr>
          <a:xfrm>
            <a:off x="628650" y="650150"/>
            <a:ext cx="8253000" cy="57492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1300" b="0" i="0" u="none" strike="noStrike" cap="none" dirty="0">
              <a:solidFill>
                <a:srgbClr val="000000"/>
              </a:solidFill>
              <a:latin typeface="Arial"/>
              <a:ea typeface="Arial"/>
              <a:cs typeface="Arial"/>
              <a:sym typeface="Arial"/>
            </a:endParaRPr>
          </a:p>
          <a:p>
            <a:pPr marL="457200" marR="0" lvl="0" indent="-406400" algn="l" rtl="0">
              <a:lnSpc>
                <a:spcPct val="100000"/>
              </a:lnSpc>
              <a:spcBef>
                <a:spcPts val="1200"/>
              </a:spcBef>
              <a:spcAft>
                <a:spcPts val="0"/>
              </a:spcAft>
              <a:buClr>
                <a:schemeClr val="dk1"/>
              </a:buClr>
              <a:buSzPts val="2800"/>
              <a:buFont typeface="Calibri"/>
              <a:buChar char="●"/>
            </a:pPr>
            <a:r>
              <a:rPr lang="en-US" sz="2800" dirty="0" err="1">
                <a:solidFill>
                  <a:schemeClr val="dk1"/>
                </a:solidFill>
                <a:latin typeface="Calibri"/>
                <a:ea typeface="Calibri"/>
                <a:cs typeface="Calibri"/>
                <a:sym typeface="Calibri"/>
              </a:rPr>
              <a:t>Levenskruispunten</a:t>
            </a:r>
            <a:endParaRPr sz="2800" dirty="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dirty="0" err="1">
                <a:solidFill>
                  <a:schemeClr val="dk1"/>
                </a:solidFill>
                <a:latin typeface="Calibri"/>
                <a:ea typeface="Calibri"/>
                <a:cs typeface="Calibri"/>
                <a:sym typeface="Calibri"/>
              </a:rPr>
              <a:t>Gordijnen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dicht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lege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koelkast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vervuiling</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i="0" u="none" strike="noStrike" cap="none" dirty="0" err="1">
                <a:solidFill>
                  <a:schemeClr val="dk1"/>
                </a:solidFill>
                <a:latin typeface="Calibri"/>
                <a:ea typeface="Calibri"/>
                <a:cs typeface="Calibri"/>
                <a:sym typeface="Calibri"/>
              </a:rPr>
              <a:t>Langdurige</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stapeling</a:t>
            </a:r>
            <a:r>
              <a:rPr lang="en-US" sz="2800" i="0" u="none" strike="noStrike" cap="none" dirty="0">
                <a:solidFill>
                  <a:schemeClr val="dk1"/>
                </a:solidFill>
                <a:latin typeface="Calibri"/>
                <a:ea typeface="Calibri"/>
                <a:cs typeface="Calibri"/>
                <a:sym typeface="Calibri"/>
              </a:rPr>
              <a:t> van </a:t>
            </a:r>
            <a:r>
              <a:rPr lang="en-US" sz="2800" i="0" u="none" strike="noStrike" cap="none" dirty="0" err="1">
                <a:solidFill>
                  <a:schemeClr val="dk1"/>
                </a:solidFill>
                <a:latin typeface="Calibri"/>
                <a:ea typeface="Calibri"/>
                <a:cs typeface="Calibri"/>
                <a:sym typeface="Calibri"/>
              </a:rPr>
              <a:t>problemen</a:t>
            </a:r>
            <a:r>
              <a:rPr lang="en-US" sz="2800" i="0" u="none" strike="noStrike" cap="none" dirty="0">
                <a:solidFill>
                  <a:schemeClr val="dk1"/>
                </a:solidFill>
                <a:latin typeface="Calibri"/>
                <a:ea typeface="Calibri"/>
                <a:cs typeface="Calibri"/>
                <a:sym typeface="Calibri"/>
              </a:rPr>
              <a:t> en (</a:t>
            </a:r>
            <a:r>
              <a:rPr lang="en-US" sz="2800" i="0" u="none" strike="noStrike" cap="none" dirty="0" err="1">
                <a:solidFill>
                  <a:schemeClr val="dk1"/>
                </a:solidFill>
                <a:latin typeface="Calibri"/>
                <a:ea typeface="Calibri"/>
                <a:cs typeface="Calibri"/>
                <a:sym typeface="Calibri"/>
              </a:rPr>
              <a:t>zorg</a:t>
            </a:r>
            <a:r>
              <a:rPr lang="en-US" sz="2800" i="0" u="none" strike="noStrike" cap="none" dirty="0">
                <a:solidFill>
                  <a:schemeClr val="dk1"/>
                </a:solidFill>
                <a:latin typeface="Calibri"/>
                <a:ea typeface="Calibri"/>
                <a:cs typeface="Calibri"/>
                <a:sym typeface="Calibri"/>
              </a:rPr>
              <a:t>)</a:t>
            </a:r>
            <a:r>
              <a:rPr lang="en-US" sz="2800" i="0" u="none" strike="noStrike" cap="none" dirty="0" err="1">
                <a:solidFill>
                  <a:schemeClr val="dk1"/>
                </a:solidFill>
                <a:latin typeface="Calibri"/>
                <a:ea typeface="Calibri"/>
                <a:cs typeface="Calibri"/>
                <a:sym typeface="Calibri"/>
              </a:rPr>
              <a:t>kosten</a:t>
            </a:r>
            <a:endParaRPr sz="2800" i="0" u="none" strike="noStrike" cap="none"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Stress, </a:t>
            </a:r>
            <a:r>
              <a:rPr lang="en-US" sz="2800" dirty="0" err="1">
                <a:solidFill>
                  <a:schemeClr val="dk1"/>
                </a:solidFill>
                <a:latin typeface="Calibri"/>
                <a:ea typeface="Calibri"/>
                <a:cs typeface="Calibri"/>
                <a:sym typeface="Calibri"/>
              </a:rPr>
              <a:t>lichamelijke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achteruitgang</a:t>
            </a:r>
            <a:endParaRPr sz="2800"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i="0" u="none" strike="noStrike" cap="none" dirty="0" err="1">
                <a:solidFill>
                  <a:schemeClr val="dk1"/>
                </a:solidFill>
                <a:latin typeface="Calibri"/>
                <a:ea typeface="Calibri"/>
                <a:cs typeface="Calibri"/>
                <a:sym typeface="Calibri"/>
              </a:rPr>
              <a:t>Geen</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perspectief</a:t>
            </a:r>
            <a:r>
              <a:rPr lang="en-US" sz="2800" i="0" u="none" strike="noStrike" cap="none" dirty="0">
                <a:solidFill>
                  <a:schemeClr val="dk1"/>
                </a:solidFill>
                <a:latin typeface="Calibri"/>
                <a:ea typeface="Calibri"/>
                <a:cs typeface="Calibri"/>
                <a:sym typeface="Calibri"/>
              </a:rPr>
              <a:t> op </a:t>
            </a:r>
            <a:r>
              <a:rPr lang="en-US" sz="2800" i="0" u="none" strike="noStrike" cap="none" dirty="0" err="1">
                <a:solidFill>
                  <a:schemeClr val="dk1"/>
                </a:solidFill>
                <a:latin typeface="Calibri"/>
                <a:ea typeface="Calibri"/>
                <a:cs typeface="Calibri"/>
                <a:sym typeface="Calibri"/>
              </a:rPr>
              <a:t>verandering</a:t>
            </a:r>
            <a:r>
              <a:rPr lang="en-US" sz="2800" i="0" u="none" strike="noStrike" cap="none" dirty="0">
                <a:solidFill>
                  <a:schemeClr val="dk1"/>
                </a:solidFill>
                <a:latin typeface="Calibri"/>
                <a:ea typeface="Calibri"/>
                <a:cs typeface="Calibri"/>
                <a:sym typeface="Calibri"/>
              </a:rPr>
              <a:t> of </a:t>
            </a:r>
            <a:r>
              <a:rPr lang="en-US" sz="2800" i="0" u="none" strike="noStrike" cap="none" dirty="0" err="1">
                <a:solidFill>
                  <a:schemeClr val="dk1"/>
                </a:solidFill>
                <a:latin typeface="Calibri"/>
                <a:ea typeface="Calibri"/>
                <a:cs typeface="Calibri"/>
                <a:sym typeface="Calibri"/>
              </a:rPr>
              <a:t>werk</a:t>
            </a:r>
            <a:endParaRPr sz="2800" i="0" u="none" strike="noStrike" cap="none" dirty="0">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i="0" u="none" strike="noStrike" cap="none" dirty="0" err="1">
                <a:solidFill>
                  <a:schemeClr val="dk1"/>
                </a:solidFill>
                <a:latin typeface="Calibri"/>
                <a:ea typeface="Calibri"/>
                <a:cs typeface="Calibri"/>
                <a:sym typeface="Calibri"/>
              </a:rPr>
              <a:t>Geen</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ondersteunend</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netwerk</a:t>
            </a:r>
            <a:r>
              <a:rPr lang="en-US" sz="2800" i="0" u="none" strike="noStrike" cap="none" dirty="0">
                <a:solidFill>
                  <a:schemeClr val="dk1"/>
                </a:solidFill>
                <a:latin typeface="Calibri"/>
                <a:ea typeface="Calibri"/>
                <a:cs typeface="Calibri"/>
                <a:sym typeface="Calibri"/>
              </a:rPr>
              <a:t> in </a:t>
            </a:r>
            <a:r>
              <a:rPr lang="en-US" sz="2800" i="0" u="none" strike="noStrike" cap="none" dirty="0" err="1">
                <a:solidFill>
                  <a:schemeClr val="dk1"/>
                </a:solidFill>
                <a:latin typeface="Calibri"/>
                <a:ea typeface="Calibri"/>
                <a:cs typeface="Calibri"/>
                <a:sym typeface="Calibri"/>
              </a:rPr>
              <a:t>directe</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omgeving</a:t>
            </a:r>
            <a:endParaRPr sz="2800" i="0" u="none" strike="noStrike" cap="none" dirty="0">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i="0" u="none" strike="noStrike" cap="none" dirty="0" err="1">
                <a:solidFill>
                  <a:schemeClr val="dk1"/>
                </a:solidFill>
                <a:latin typeface="Calibri"/>
                <a:ea typeface="Calibri"/>
                <a:cs typeface="Calibri"/>
                <a:sym typeface="Calibri"/>
              </a:rPr>
              <a:t>Een</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groeiend</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isolement</a:t>
            </a:r>
            <a:r>
              <a:rPr lang="en-US" sz="2800" i="0" u="none" strike="noStrike" cap="none" dirty="0">
                <a:solidFill>
                  <a:schemeClr val="dk1"/>
                </a:solidFill>
                <a:latin typeface="Calibri"/>
                <a:ea typeface="Calibri"/>
                <a:cs typeface="Calibri"/>
                <a:sym typeface="Calibri"/>
              </a:rPr>
              <a:t> of </a:t>
            </a:r>
            <a:r>
              <a:rPr lang="en-US" sz="2800" i="0" u="none" strike="noStrike" cap="none" dirty="0" err="1">
                <a:solidFill>
                  <a:schemeClr val="dk1"/>
                </a:solidFill>
                <a:latin typeface="Calibri"/>
                <a:ea typeface="Calibri"/>
                <a:cs typeface="Calibri"/>
                <a:sym typeface="Calibri"/>
              </a:rPr>
              <a:t>veel</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ziekmeldingen</a:t>
            </a:r>
            <a:r>
              <a:rPr lang="en-US" sz="2800" i="0" u="none" strike="noStrike" cap="none" dirty="0">
                <a:solidFill>
                  <a:schemeClr val="dk1"/>
                </a:solidFill>
                <a:latin typeface="Calibri"/>
                <a:ea typeface="Calibri"/>
                <a:cs typeface="Calibri"/>
                <a:sym typeface="Calibri"/>
              </a:rPr>
              <a:t> </a:t>
            </a:r>
            <a:endParaRPr sz="2800" i="0" u="none" strike="noStrike" cap="none" dirty="0">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i="0" u="none" strike="noStrike" cap="none" dirty="0" err="1">
                <a:solidFill>
                  <a:schemeClr val="dk1"/>
                </a:solidFill>
                <a:latin typeface="Calibri"/>
                <a:ea typeface="Calibri"/>
                <a:cs typeface="Calibri"/>
                <a:sym typeface="Calibri"/>
              </a:rPr>
              <a:t>Weinig</a:t>
            </a:r>
            <a:r>
              <a:rPr lang="en-US" sz="2800" i="0" u="none" strike="noStrike" cap="none" dirty="0">
                <a:solidFill>
                  <a:schemeClr val="dk1"/>
                </a:solidFill>
                <a:latin typeface="Calibri"/>
                <a:ea typeface="Calibri"/>
                <a:cs typeface="Calibri"/>
                <a:sym typeface="Calibri"/>
              </a:rPr>
              <a:t> </a:t>
            </a:r>
            <a:r>
              <a:rPr lang="en-US" sz="2800" i="0" u="none" strike="noStrike" cap="none" dirty="0" err="1">
                <a:solidFill>
                  <a:schemeClr val="dk1"/>
                </a:solidFill>
                <a:latin typeface="Calibri"/>
                <a:ea typeface="Calibri"/>
                <a:cs typeface="Calibri"/>
                <a:sym typeface="Calibri"/>
              </a:rPr>
              <a:t>veerkracht</a:t>
            </a:r>
            <a:endParaRPr sz="2800" i="0" u="none" strike="noStrike" cap="none" dirty="0">
              <a:solidFill>
                <a:schemeClr val="dk1"/>
              </a:solidFill>
              <a:latin typeface="Calibri"/>
              <a:ea typeface="Calibri"/>
              <a:cs typeface="Calibri"/>
              <a:sym typeface="Calibri"/>
            </a:endParaRPr>
          </a:p>
          <a:p>
            <a:pPr marL="457200" marR="0" lvl="0" indent="-406400" algn="l" rtl="0">
              <a:lnSpc>
                <a:spcPct val="100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Beter </a:t>
            </a:r>
            <a:r>
              <a:rPr lang="en-US" sz="2800" u="sng" dirty="0" err="1">
                <a:solidFill>
                  <a:schemeClr val="dk1"/>
                </a:solidFill>
                <a:latin typeface="Calibri"/>
                <a:ea typeface="Calibri"/>
                <a:cs typeface="Calibri"/>
                <a:sym typeface="Calibri"/>
              </a:rPr>
              <a:t>luisteren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naar</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mensen</a:t>
            </a:r>
            <a:r>
              <a:rPr lang="en-US" sz="2800" dirty="0">
                <a:solidFill>
                  <a:schemeClr val="dk1"/>
                </a:solidFill>
                <a:latin typeface="Calibri"/>
                <a:ea typeface="Calibri"/>
                <a:cs typeface="Calibri"/>
                <a:sym typeface="Calibri"/>
              </a:rPr>
              <a:t> die </a:t>
            </a:r>
            <a:r>
              <a:rPr lang="en-US" sz="2800" dirty="0" err="1">
                <a:solidFill>
                  <a:schemeClr val="dk1"/>
                </a:solidFill>
                <a:latin typeface="Calibri"/>
                <a:ea typeface="Calibri"/>
                <a:cs typeface="Calibri"/>
                <a:sym typeface="Calibri"/>
              </a:rPr>
              <a:t>armoede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werkelijk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ondervinden</a:t>
            </a:r>
            <a:r>
              <a:rPr lang="en-US" sz="2800" dirty="0">
                <a:solidFill>
                  <a:schemeClr val="dk1"/>
                </a:solidFill>
                <a:latin typeface="Calibri"/>
                <a:ea typeface="Calibri"/>
                <a:cs typeface="Calibri"/>
                <a:sym typeface="Calibri"/>
              </a:rPr>
              <a:t>. Zij </a:t>
            </a:r>
            <a:r>
              <a:rPr lang="en-US" sz="2800" dirty="0" err="1">
                <a:solidFill>
                  <a:schemeClr val="dk1"/>
                </a:solidFill>
                <a:latin typeface="Calibri"/>
                <a:ea typeface="Calibri"/>
                <a:cs typeface="Calibri"/>
                <a:sym typeface="Calibri"/>
              </a:rPr>
              <a:t>kunnen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ons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vertellen</a:t>
            </a:r>
            <a:r>
              <a:rPr lang="en-US" sz="2800" dirty="0">
                <a:solidFill>
                  <a:schemeClr val="dk1"/>
                </a:solidFill>
                <a:latin typeface="Calibri"/>
                <a:ea typeface="Calibri"/>
                <a:cs typeface="Calibri"/>
                <a:sym typeface="Calibri"/>
              </a:rPr>
              <a:t> wat </a:t>
            </a:r>
            <a:r>
              <a:rPr lang="en-US" sz="2800" dirty="0" err="1">
                <a:solidFill>
                  <a:schemeClr val="dk1"/>
                </a:solidFill>
                <a:latin typeface="Calibri"/>
                <a:ea typeface="Calibri"/>
                <a:cs typeface="Calibri"/>
                <a:sym typeface="Calibri"/>
              </a:rPr>
              <a:t>armoede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echt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inhoudt</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96"/>
          <p:cNvSpPr txBox="1">
            <a:spLocks noGrp="1"/>
          </p:cNvSpPr>
          <p:nvPr>
            <p:ph type="title"/>
          </p:nvPr>
        </p:nvSpPr>
        <p:spPr>
          <a:xfrm>
            <a:off x="628650" y="115350"/>
            <a:ext cx="7886700" cy="5454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US" sz="4400" dirty="0">
                <a:solidFill>
                  <a:srgbClr val="FFC000"/>
                </a:solidFill>
                <a:latin typeface="Arial" panose="020B0604020202020204" pitchFamily="34" charset="0"/>
                <a:ea typeface="Calibri"/>
                <a:cs typeface="Arial" panose="020B0604020202020204" pitchFamily="34" charset="0"/>
                <a:sym typeface="Calibri"/>
              </a:rPr>
              <a:t>Tips </a:t>
            </a:r>
            <a:r>
              <a:rPr lang="en-US" sz="4400" dirty="0" err="1">
                <a:solidFill>
                  <a:srgbClr val="FFC000"/>
                </a:solidFill>
                <a:latin typeface="Arial" panose="020B0604020202020204" pitchFamily="34" charset="0"/>
                <a:ea typeface="Calibri"/>
                <a:cs typeface="Arial" panose="020B0604020202020204" pitchFamily="34" charset="0"/>
                <a:sym typeface="Calibri"/>
              </a:rPr>
              <a:t>voor</a:t>
            </a:r>
            <a:r>
              <a:rPr lang="en-US" sz="4400" dirty="0">
                <a:solidFill>
                  <a:srgbClr val="FFC000"/>
                </a:solidFill>
                <a:latin typeface="Arial" panose="020B0604020202020204" pitchFamily="34" charset="0"/>
                <a:ea typeface="Calibri"/>
                <a:cs typeface="Arial" panose="020B0604020202020204" pitchFamily="34" charset="0"/>
                <a:sym typeface="Calibri"/>
              </a:rPr>
              <a:t> </a:t>
            </a:r>
            <a:r>
              <a:rPr lang="en-US" sz="4400" dirty="0" err="1">
                <a:solidFill>
                  <a:srgbClr val="FFC000"/>
                </a:solidFill>
                <a:latin typeface="Arial" panose="020B0604020202020204" pitchFamily="34" charset="0"/>
                <a:ea typeface="Calibri"/>
                <a:cs typeface="Arial" panose="020B0604020202020204" pitchFamily="34" charset="0"/>
                <a:sym typeface="Calibri"/>
              </a:rPr>
              <a:t>huisbezoek</a:t>
            </a:r>
            <a:endParaRPr sz="4400" dirty="0">
              <a:solidFill>
                <a:srgbClr val="FFC000"/>
              </a:solidFill>
              <a:latin typeface="Arial" panose="020B0604020202020204" pitchFamily="34" charset="0"/>
              <a:ea typeface="Calibri"/>
              <a:cs typeface="Arial" panose="020B0604020202020204" pitchFamily="34" charset="0"/>
              <a:sym typeface="Calibri"/>
            </a:endParaRPr>
          </a:p>
        </p:txBody>
      </p:sp>
      <p:sp>
        <p:nvSpPr>
          <p:cNvPr id="622" name="Google Shape;622;p96"/>
          <p:cNvSpPr txBox="1"/>
          <p:nvPr/>
        </p:nvSpPr>
        <p:spPr>
          <a:xfrm>
            <a:off x="73400" y="608200"/>
            <a:ext cx="9070500" cy="5791200"/>
          </a:xfrm>
          <a:prstGeom prst="rect">
            <a:avLst/>
          </a:prstGeom>
          <a:noFill/>
          <a:ln>
            <a:noFill/>
          </a:ln>
        </p:spPr>
        <p:txBody>
          <a:bodyPr spcFirstLastPara="1" wrap="square" lIns="91425" tIns="45700" rIns="91425" bIns="45700" anchor="t" anchorCtr="0">
            <a:noAutofit/>
          </a:bodyPr>
          <a:lstStyle/>
          <a:p>
            <a:pPr marL="251984" marR="0" lvl="0" indent="-239284" algn="l" rtl="0">
              <a:lnSpc>
                <a:spcPct val="100000"/>
              </a:lnSpc>
              <a:spcBef>
                <a:spcPts val="0"/>
              </a:spcBef>
              <a:spcAft>
                <a:spcPts val="0"/>
              </a:spcAft>
              <a:buClr>
                <a:schemeClr val="dk1"/>
              </a:buClr>
              <a:buSzPts val="2600"/>
              <a:buFont typeface="Calibri"/>
              <a:buChar char="•"/>
            </a:pPr>
            <a:endParaRPr lang="en-US" sz="2600" i="0" u="none" strike="noStrike" cap="none" dirty="0">
              <a:solidFill>
                <a:schemeClr val="dk1"/>
              </a:solidFill>
              <a:latin typeface="Calibri"/>
              <a:ea typeface="Calibri"/>
              <a:cs typeface="Calibri"/>
              <a:sym typeface="Calibri"/>
            </a:endParaRPr>
          </a:p>
          <a:p>
            <a:pPr marL="251984" marR="0" lvl="0" indent="-239284" algn="l" rtl="0">
              <a:lnSpc>
                <a:spcPct val="100000"/>
              </a:lnSpc>
              <a:spcBef>
                <a:spcPts val="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Alles </a:t>
            </a:r>
            <a:r>
              <a:rPr lang="en-US" sz="2600" i="0" u="none" strike="noStrike" cap="none" dirty="0" err="1">
                <a:solidFill>
                  <a:schemeClr val="dk1"/>
                </a:solidFill>
                <a:latin typeface="Calibri"/>
                <a:ea typeface="Calibri"/>
                <a:cs typeface="Calibri"/>
                <a:sym typeface="Calibri"/>
              </a:rPr>
              <a:t>staat</a:t>
            </a:r>
            <a:r>
              <a:rPr lang="en-US" sz="2600" i="0" u="none" strike="noStrike" cap="none" dirty="0">
                <a:solidFill>
                  <a:schemeClr val="dk1"/>
                </a:solidFill>
                <a:latin typeface="Calibri"/>
                <a:ea typeface="Calibri"/>
                <a:cs typeface="Calibri"/>
                <a:sym typeface="Calibri"/>
              </a:rPr>
              <a:t> </a:t>
            </a:r>
            <a:r>
              <a:rPr lang="en-US" sz="2600" dirty="0">
                <a:solidFill>
                  <a:schemeClr val="dk1"/>
                </a:solidFill>
                <a:latin typeface="Calibri"/>
                <a:ea typeface="Calibri"/>
                <a:cs typeface="Calibri"/>
                <a:sym typeface="Calibri"/>
              </a:rPr>
              <a:t>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valt</a:t>
            </a:r>
            <a:r>
              <a:rPr lang="en-US" sz="2600" i="0" u="none" strike="noStrike" cap="none" dirty="0">
                <a:solidFill>
                  <a:schemeClr val="dk1"/>
                </a:solidFill>
                <a:latin typeface="Calibri"/>
                <a:ea typeface="Calibri"/>
                <a:cs typeface="Calibri"/>
                <a:sym typeface="Calibri"/>
              </a:rPr>
              <a:t> met </a:t>
            </a:r>
            <a:r>
              <a:rPr lang="en-US" sz="2600" i="0" u="none" strike="noStrike" cap="none" dirty="0" err="1">
                <a:solidFill>
                  <a:schemeClr val="dk1"/>
                </a:solidFill>
                <a:latin typeface="Calibri"/>
                <a:ea typeface="Calibri"/>
                <a:cs typeface="Calibri"/>
                <a:sym typeface="Calibri"/>
              </a:rPr>
              <a:t>vertrouwen</a:t>
            </a:r>
            <a:r>
              <a:rPr lang="en-US" sz="2600" i="0" u="none" strike="noStrike" cap="none" dirty="0">
                <a:solidFill>
                  <a:schemeClr val="dk1"/>
                </a:solidFill>
                <a:latin typeface="Calibri"/>
                <a:ea typeface="Calibri"/>
                <a:cs typeface="Calibri"/>
                <a:sym typeface="Calibri"/>
              </a:rPr>
              <a:t> en </a:t>
            </a:r>
            <a:r>
              <a:rPr lang="en-US" sz="2600" i="0" u="none" strike="noStrike" cap="none" dirty="0" err="1">
                <a:solidFill>
                  <a:schemeClr val="dk1"/>
                </a:solidFill>
                <a:latin typeface="Calibri"/>
                <a:ea typeface="Calibri"/>
                <a:cs typeface="Calibri"/>
                <a:sym typeface="Calibri"/>
              </a:rPr>
              <a:t>betrouwbaar</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zijn</a:t>
            </a:r>
            <a:endParaRPr sz="2600" i="0" u="none" strike="noStrike" cap="none" dirty="0">
              <a:solidFill>
                <a:schemeClr val="dk1"/>
              </a:solidFill>
              <a:latin typeface="Calibri"/>
              <a:ea typeface="Calibri"/>
              <a:cs typeface="Calibri"/>
              <a:sym typeface="Calibri"/>
            </a:endParaRPr>
          </a:p>
          <a:p>
            <a:pPr marL="251984" marR="0" lvl="0" indent="-239284" algn="l" rtl="0">
              <a:lnSpc>
                <a:spcPct val="100000"/>
              </a:lnSpc>
              <a:spcBef>
                <a:spcPts val="12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De </a:t>
            </a:r>
            <a:r>
              <a:rPr lang="en-US" sz="2600" i="0" u="none" strike="noStrike" cap="none" dirty="0" err="1">
                <a:solidFill>
                  <a:schemeClr val="dk1"/>
                </a:solidFill>
                <a:latin typeface="Calibri"/>
                <a:ea typeface="Calibri"/>
                <a:cs typeface="Calibri"/>
                <a:sym typeface="Calibri"/>
              </a:rPr>
              <a:t>ander</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uitnodigen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zijn</a:t>
            </a:r>
            <a:r>
              <a:rPr lang="en-US" sz="2600" i="0" u="none" strike="noStrike" cap="none" dirty="0">
                <a:solidFill>
                  <a:schemeClr val="dk1"/>
                </a:solidFill>
                <a:latin typeface="Calibri"/>
                <a:ea typeface="Calibri"/>
                <a:cs typeface="Calibri"/>
                <a:sym typeface="Calibri"/>
              </a:rPr>
              <a:t> of </a:t>
            </a:r>
            <a:r>
              <a:rPr lang="en-US" sz="2600" i="0" u="none" strike="noStrike" cap="none" dirty="0" err="1">
                <a:solidFill>
                  <a:schemeClr val="dk1"/>
                </a:solidFill>
                <a:latin typeface="Calibri"/>
                <a:ea typeface="Calibri"/>
                <a:cs typeface="Calibri"/>
                <a:sym typeface="Calibri"/>
              </a:rPr>
              <a:t>haar</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verhaal</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te</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vertellen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Geen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waarom</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vragen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stellen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Zeg</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eerlijk</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waarom</a:t>
            </a:r>
            <a:r>
              <a:rPr lang="en-US" sz="2600" i="0" u="none" strike="noStrike" cap="none" dirty="0">
                <a:solidFill>
                  <a:schemeClr val="dk1"/>
                </a:solidFill>
                <a:latin typeface="Calibri"/>
                <a:ea typeface="Calibri"/>
                <a:cs typeface="Calibri"/>
                <a:sym typeface="Calibri"/>
              </a:rPr>
              <a:t> je </a:t>
            </a:r>
            <a:r>
              <a:rPr lang="en-US" sz="2600" i="0" u="none" strike="noStrike" cap="none" dirty="0" err="1">
                <a:solidFill>
                  <a:schemeClr val="dk1"/>
                </a:solidFill>
                <a:latin typeface="Calibri"/>
                <a:ea typeface="Calibri"/>
                <a:cs typeface="Calibri"/>
                <a:sym typeface="Calibri"/>
              </a:rPr>
              <a:t>langs</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komt</a:t>
            </a:r>
            <a:r>
              <a:rPr lang="en-US" sz="2600" i="0" u="none" strike="noStrike" cap="none" dirty="0">
                <a:solidFill>
                  <a:schemeClr val="dk1"/>
                </a:solidFill>
                <a:latin typeface="Calibri"/>
                <a:ea typeface="Calibri"/>
                <a:cs typeface="Calibri"/>
                <a:sym typeface="Calibri"/>
              </a:rPr>
              <a:t>.</a:t>
            </a:r>
            <a:endParaRPr sz="2600" i="0" u="none" strike="noStrike" cap="none" dirty="0">
              <a:solidFill>
                <a:schemeClr val="dk1"/>
              </a:solidFill>
              <a:latin typeface="Calibri"/>
              <a:ea typeface="Calibri"/>
              <a:cs typeface="Calibri"/>
              <a:sym typeface="Calibri"/>
            </a:endParaRPr>
          </a:p>
          <a:p>
            <a:pPr marL="251984" marR="0" lvl="0" indent="-239284" algn="l" rtl="0">
              <a:lnSpc>
                <a:spcPct val="100000"/>
              </a:lnSpc>
              <a:spcBef>
                <a:spcPts val="1200"/>
              </a:spcBef>
              <a:spcAft>
                <a:spcPts val="0"/>
              </a:spcAft>
              <a:buClr>
                <a:schemeClr val="dk1"/>
              </a:buClr>
              <a:buSzPts val="2600"/>
              <a:buFont typeface="Calibri"/>
              <a:buChar char="•"/>
            </a:pPr>
            <a:r>
              <a:rPr lang="en-US" sz="2600" i="0" u="none" strike="noStrike" cap="none" dirty="0" err="1">
                <a:solidFill>
                  <a:schemeClr val="dk1"/>
                </a:solidFill>
                <a:latin typeface="Calibri"/>
                <a:ea typeface="Calibri"/>
                <a:cs typeface="Calibri"/>
                <a:sym typeface="Calibri"/>
              </a:rPr>
              <a:t>Goed</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luisteren</a:t>
            </a:r>
            <a:r>
              <a:rPr lang="en-US" sz="2600" i="0" u="none" strike="noStrike" cap="none" dirty="0">
                <a:solidFill>
                  <a:schemeClr val="dk1"/>
                </a:solidFill>
                <a:latin typeface="Calibri"/>
                <a:ea typeface="Calibri"/>
                <a:cs typeface="Calibri"/>
                <a:sym typeface="Calibri"/>
              </a:rPr>
              <a:t>. Let op </a:t>
            </a:r>
            <a:r>
              <a:rPr lang="en-US" sz="2600" i="0" u="none" strike="noStrike" cap="none" dirty="0" err="1">
                <a:solidFill>
                  <a:schemeClr val="dk1"/>
                </a:solidFill>
                <a:latin typeface="Calibri"/>
                <a:ea typeface="Calibri"/>
                <a:cs typeface="Calibri"/>
                <a:sym typeface="Calibri"/>
              </a:rPr>
              <a:t>alles</a:t>
            </a:r>
            <a:r>
              <a:rPr lang="en-US" sz="2600" i="0" u="none" strike="noStrike" cap="none" dirty="0">
                <a:solidFill>
                  <a:schemeClr val="dk1"/>
                </a:solidFill>
                <a:latin typeface="Calibri"/>
                <a:ea typeface="Calibri"/>
                <a:cs typeface="Calibri"/>
                <a:sym typeface="Calibri"/>
              </a:rPr>
              <a:t> wat er </a:t>
            </a:r>
            <a:r>
              <a:rPr lang="en-US" sz="2600" i="0" u="none" strike="noStrike" cap="none" dirty="0" err="1">
                <a:solidFill>
                  <a:schemeClr val="dk1"/>
                </a:solidFill>
                <a:latin typeface="Calibri"/>
                <a:ea typeface="Calibri"/>
                <a:cs typeface="Calibri"/>
                <a:sym typeface="Calibri"/>
              </a:rPr>
              <a:t>tussen</a:t>
            </a:r>
            <a:r>
              <a:rPr lang="en-US" sz="2600" i="0" u="none" strike="noStrike" cap="none" dirty="0">
                <a:solidFill>
                  <a:schemeClr val="dk1"/>
                </a:solidFill>
                <a:latin typeface="Calibri"/>
                <a:ea typeface="Calibri"/>
                <a:cs typeface="Calibri"/>
                <a:sym typeface="Calibri"/>
              </a:rPr>
              <a:t> de regels door </a:t>
            </a:r>
            <a:r>
              <a:rPr lang="en-US" sz="2600" i="0" u="none" strike="noStrike" cap="none" dirty="0" err="1">
                <a:solidFill>
                  <a:schemeClr val="dk1"/>
                </a:solidFill>
                <a:latin typeface="Calibri"/>
                <a:ea typeface="Calibri"/>
                <a:cs typeface="Calibri"/>
                <a:sym typeface="Calibri"/>
              </a:rPr>
              <a:t>vertelt</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kan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worden</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Luisteren</a:t>
            </a:r>
            <a:r>
              <a:rPr lang="en-US" sz="2600" i="0" u="none" strike="noStrike" cap="none" dirty="0">
                <a:solidFill>
                  <a:schemeClr val="dk1"/>
                </a:solidFill>
                <a:latin typeface="Calibri"/>
                <a:ea typeface="Calibri"/>
                <a:cs typeface="Calibri"/>
                <a:sym typeface="Calibri"/>
              </a:rPr>
              <a:t> met </a:t>
            </a:r>
            <a:r>
              <a:rPr lang="en-US" sz="2600" i="0" u="none" strike="noStrike" cap="none" dirty="0" err="1">
                <a:solidFill>
                  <a:schemeClr val="dk1"/>
                </a:solidFill>
                <a:latin typeface="Calibri"/>
                <a:ea typeface="Calibri"/>
                <a:cs typeface="Calibri"/>
                <a:sym typeface="Calibri"/>
              </a:rPr>
              <a:t>aandacht</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opent</a:t>
            </a:r>
            <a:r>
              <a:rPr lang="en-US" sz="2600" i="0" u="none" strike="noStrike" cap="none" dirty="0">
                <a:solidFill>
                  <a:schemeClr val="dk1"/>
                </a:solidFill>
                <a:latin typeface="Calibri"/>
                <a:ea typeface="Calibri"/>
                <a:cs typeface="Calibri"/>
                <a:sym typeface="Calibri"/>
              </a:rPr>
              <a:t> </a:t>
            </a:r>
            <a:r>
              <a:rPr lang="en-US" sz="2600" dirty="0">
                <a:solidFill>
                  <a:schemeClr val="dk1"/>
                </a:solidFill>
                <a:latin typeface="Calibri"/>
                <a:ea typeface="Calibri"/>
                <a:cs typeface="Calibri"/>
                <a:sym typeface="Calibri"/>
              </a:rPr>
              <a:t>je </a:t>
            </a:r>
            <a:r>
              <a:rPr lang="en-US" sz="2600" dirty="0" err="1">
                <a:solidFill>
                  <a:schemeClr val="dk1"/>
                </a:solidFill>
                <a:latin typeface="Calibri"/>
                <a:ea typeface="Calibri"/>
                <a:cs typeface="Calibri"/>
                <a:sym typeface="Calibri"/>
              </a:rPr>
              <a:t>naaste</a:t>
            </a:r>
            <a:r>
              <a:rPr lang="en-US" sz="2600" i="0" u="none" strike="noStrike" cap="none" dirty="0">
                <a:solidFill>
                  <a:schemeClr val="dk1"/>
                </a:solidFill>
                <a:latin typeface="Calibri"/>
                <a:ea typeface="Calibri"/>
                <a:cs typeface="Calibri"/>
                <a:sym typeface="Calibri"/>
              </a:rPr>
              <a:t>.</a:t>
            </a:r>
            <a:endParaRPr sz="2600" i="0" u="none" strike="noStrike" cap="none" dirty="0">
              <a:solidFill>
                <a:schemeClr val="dk1"/>
              </a:solidFill>
              <a:latin typeface="Calibri"/>
              <a:ea typeface="Calibri"/>
              <a:cs typeface="Calibri"/>
              <a:sym typeface="Calibri"/>
            </a:endParaRPr>
          </a:p>
          <a:p>
            <a:pPr marL="251984" marR="0" lvl="0" indent="-239284" algn="l" rtl="0">
              <a:lnSpc>
                <a:spcPct val="100000"/>
              </a:lnSpc>
              <a:spcBef>
                <a:spcPts val="12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Stel </a:t>
            </a:r>
            <a:r>
              <a:rPr lang="en-US" sz="2600" i="0" u="none" strike="noStrike" cap="none" dirty="0" err="1">
                <a:solidFill>
                  <a:schemeClr val="dk1"/>
                </a:solidFill>
                <a:latin typeface="Calibri"/>
                <a:ea typeface="Calibri"/>
                <a:cs typeface="Calibri"/>
                <a:sym typeface="Calibri"/>
              </a:rPr>
              <a:t>vragen</a:t>
            </a:r>
            <a:r>
              <a:rPr lang="en-US" sz="2600" i="0" u="none" strike="noStrike" cap="none" dirty="0">
                <a:solidFill>
                  <a:schemeClr val="dk1"/>
                </a:solidFill>
                <a:latin typeface="Calibri"/>
                <a:ea typeface="Calibri"/>
                <a:cs typeface="Calibri"/>
                <a:sym typeface="Calibri"/>
              </a:rPr>
              <a:t> ter </a:t>
            </a:r>
            <a:r>
              <a:rPr lang="en-US" sz="2600" i="0" u="none" strike="noStrike" cap="none" dirty="0" err="1">
                <a:solidFill>
                  <a:schemeClr val="dk1"/>
                </a:solidFill>
                <a:latin typeface="Calibri"/>
                <a:ea typeface="Calibri"/>
                <a:cs typeface="Calibri"/>
                <a:sym typeface="Calibri"/>
              </a:rPr>
              <a:t>verduidelijking</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zoveel</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mogelijk</a:t>
            </a:r>
            <a:r>
              <a:rPr lang="en-US" sz="2600" i="0" u="none" strike="noStrike" cap="none" dirty="0">
                <a:solidFill>
                  <a:schemeClr val="dk1"/>
                </a:solidFill>
                <a:latin typeface="Calibri"/>
                <a:ea typeface="Calibri"/>
                <a:cs typeface="Calibri"/>
                <a:sym typeface="Calibri"/>
              </a:rPr>
              <a:t> open </a:t>
            </a:r>
            <a:r>
              <a:rPr lang="en-US" sz="2600" i="0" u="none" strike="noStrike" cap="none" dirty="0" err="1">
                <a:solidFill>
                  <a:schemeClr val="dk1"/>
                </a:solidFill>
                <a:latin typeface="Calibri"/>
                <a:ea typeface="Calibri"/>
                <a:cs typeface="Calibri"/>
                <a:sym typeface="Calibri"/>
              </a:rPr>
              <a:t>vragen</a:t>
            </a:r>
            <a:r>
              <a:rPr lang="en-US" sz="2600" i="0" u="none" strike="noStrike" cap="none" dirty="0">
                <a:solidFill>
                  <a:schemeClr val="dk1"/>
                </a:solidFill>
                <a:latin typeface="Calibri"/>
                <a:ea typeface="Calibri"/>
                <a:cs typeface="Calibri"/>
                <a:sym typeface="Calibri"/>
              </a:rPr>
              <a:t>. </a:t>
            </a:r>
            <a:br>
              <a:rPr lang="en-US" sz="2600" i="0" u="none" strike="noStrike" cap="none" dirty="0">
                <a:solidFill>
                  <a:schemeClr val="dk1"/>
                </a:solidFill>
                <a:latin typeface="Calibri"/>
                <a:ea typeface="Calibri"/>
                <a:cs typeface="Calibri"/>
                <a:sym typeface="Calibri"/>
              </a:rPr>
            </a:br>
            <a:r>
              <a:rPr lang="en-US" sz="2600" i="0" u="none" strike="noStrike" cap="none" dirty="0">
                <a:solidFill>
                  <a:schemeClr val="dk1"/>
                </a:solidFill>
                <a:latin typeface="Calibri"/>
                <a:ea typeface="Calibri"/>
                <a:cs typeface="Calibri"/>
                <a:sym typeface="Calibri"/>
              </a:rPr>
              <a:t>En </a:t>
            </a:r>
            <a:r>
              <a:rPr lang="en-US" sz="2600" i="0" u="none" strike="noStrike" cap="none" dirty="0" err="1">
                <a:solidFill>
                  <a:schemeClr val="dk1"/>
                </a:solidFill>
                <a:latin typeface="Calibri"/>
                <a:ea typeface="Calibri"/>
                <a:cs typeface="Calibri"/>
                <a:sym typeface="Calibri"/>
              </a:rPr>
              <a:t>mogelijk</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ook</a:t>
            </a:r>
            <a:r>
              <a:rPr lang="en-US" sz="2600" i="0" u="none" strike="noStrike" cap="none" dirty="0">
                <a:solidFill>
                  <a:schemeClr val="dk1"/>
                </a:solidFill>
                <a:latin typeface="Calibri"/>
                <a:ea typeface="Calibri"/>
                <a:cs typeface="Calibri"/>
                <a:sym typeface="Calibri"/>
              </a:rPr>
              <a:t>: Hoe </a:t>
            </a:r>
            <a:r>
              <a:rPr lang="en-US" sz="2600" i="0" u="none" strike="noStrike" cap="none" dirty="0" err="1">
                <a:solidFill>
                  <a:schemeClr val="dk1"/>
                </a:solidFill>
                <a:latin typeface="Calibri"/>
                <a:ea typeface="Calibri"/>
                <a:cs typeface="Calibri"/>
                <a:sym typeface="Calibri"/>
              </a:rPr>
              <a:t>kan</a:t>
            </a:r>
            <a:r>
              <a:rPr lang="en-US" sz="2600" i="0" u="none" strike="noStrike" cap="none" dirty="0">
                <a:solidFill>
                  <a:schemeClr val="dk1"/>
                </a:solidFill>
                <a:latin typeface="Calibri"/>
                <a:ea typeface="Calibri"/>
                <a:cs typeface="Calibri"/>
                <a:sym typeface="Calibri"/>
              </a:rPr>
              <a:t> de </a:t>
            </a:r>
            <a:r>
              <a:rPr lang="en-US" sz="2600" i="0" u="none" strike="noStrike" cap="none" dirty="0" err="1">
                <a:solidFill>
                  <a:schemeClr val="dk1"/>
                </a:solidFill>
                <a:latin typeface="Calibri"/>
                <a:ea typeface="Calibri"/>
                <a:cs typeface="Calibri"/>
                <a:sym typeface="Calibri"/>
              </a:rPr>
              <a:t>diaconie</a:t>
            </a:r>
            <a:r>
              <a:rPr lang="en-US" sz="2600" i="0" u="none" strike="noStrike" cap="none" dirty="0">
                <a:solidFill>
                  <a:schemeClr val="dk1"/>
                </a:solidFill>
                <a:latin typeface="Calibri"/>
                <a:ea typeface="Calibri"/>
                <a:cs typeface="Calibri"/>
                <a:sym typeface="Calibri"/>
              </a:rPr>
              <a:t> u </a:t>
            </a:r>
            <a:r>
              <a:rPr lang="en-US" sz="2600" i="0" u="none" strike="noStrike" cap="none" dirty="0" err="1">
                <a:solidFill>
                  <a:schemeClr val="dk1"/>
                </a:solidFill>
                <a:latin typeface="Calibri"/>
                <a:ea typeface="Calibri"/>
                <a:cs typeface="Calibri"/>
                <a:sym typeface="Calibri"/>
              </a:rPr>
              <a:t>helpen</a:t>
            </a:r>
            <a:r>
              <a:rPr lang="en-US" sz="2600" i="0" u="none" strike="noStrike" cap="none" dirty="0">
                <a:solidFill>
                  <a:schemeClr val="dk1"/>
                </a:solidFill>
                <a:latin typeface="Calibri"/>
                <a:ea typeface="Calibri"/>
                <a:cs typeface="Calibri"/>
                <a:sym typeface="Calibri"/>
              </a:rPr>
              <a:t>?</a:t>
            </a:r>
            <a:endParaRPr sz="2600" i="0" u="none" strike="noStrike" cap="none" dirty="0">
              <a:solidFill>
                <a:schemeClr val="dk1"/>
              </a:solidFill>
              <a:latin typeface="Calibri"/>
              <a:ea typeface="Calibri"/>
              <a:cs typeface="Calibri"/>
              <a:sym typeface="Calibri"/>
            </a:endParaRPr>
          </a:p>
          <a:p>
            <a:pPr marL="251985" marR="0" lvl="0" indent="-239285" algn="l" rtl="0">
              <a:lnSpc>
                <a:spcPct val="100000"/>
              </a:lnSpc>
              <a:spcBef>
                <a:spcPts val="1200"/>
              </a:spcBef>
              <a:spcAft>
                <a:spcPts val="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Vat </a:t>
            </a:r>
            <a:r>
              <a:rPr lang="en-US" sz="2600" i="0" u="none" strike="noStrike" cap="none" dirty="0" err="1">
                <a:solidFill>
                  <a:schemeClr val="dk1"/>
                </a:solidFill>
                <a:latin typeface="Calibri"/>
                <a:ea typeface="Calibri"/>
                <a:cs typeface="Calibri"/>
                <a:sym typeface="Calibri"/>
              </a:rPr>
              <a:t>regelmatig</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samen</a:t>
            </a:r>
            <a:r>
              <a:rPr lang="en-US" sz="2600" i="0" u="none" strike="noStrike" cap="none" dirty="0">
                <a:solidFill>
                  <a:schemeClr val="dk1"/>
                </a:solidFill>
                <a:latin typeface="Calibri"/>
                <a:ea typeface="Calibri"/>
                <a:cs typeface="Calibri"/>
                <a:sym typeface="Calibri"/>
              </a:rPr>
              <a:t> en </a:t>
            </a:r>
            <a:r>
              <a:rPr lang="en-US" sz="2600" i="0" u="none" strike="noStrike" cap="none" dirty="0" err="1">
                <a:solidFill>
                  <a:schemeClr val="dk1"/>
                </a:solidFill>
                <a:latin typeface="Calibri"/>
                <a:ea typeface="Calibri"/>
                <a:cs typeface="Calibri"/>
                <a:sym typeface="Calibri"/>
              </a:rPr>
              <a:t>maak</a:t>
            </a:r>
            <a:r>
              <a:rPr lang="en-US" sz="2600" i="0" u="none" strike="noStrike" cap="none" dirty="0">
                <a:solidFill>
                  <a:schemeClr val="dk1"/>
                </a:solidFill>
                <a:latin typeface="Calibri"/>
                <a:ea typeface="Calibri"/>
                <a:cs typeface="Calibri"/>
                <a:sym typeface="Calibri"/>
              </a:rPr>
              <a:t> </a:t>
            </a:r>
            <a:r>
              <a:rPr lang="en-US" sz="2600" i="0" u="none" strike="noStrike" cap="none" dirty="0" err="1">
                <a:solidFill>
                  <a:schemeClr val="dk1"/>
                </a:solidFill>
                <a:latin typeface="Calibri"/>
                <a:ea typeface="Calibri"/>
                <a:cs typeface="Calibri"/>
                <a:sym typeface="Calibri"/>
              </a:rPr>
              <a:t>afspraken</a:t>
            </a:r>
            <a:r>
              <a:rPr lang="en-US" sz="2600" i="0" u="none" strike="noStrike" cap="none" dirty="0">
                <a:solidFill>
                  <a:schemeClr val="dk1"/>
                </a:solidFill>
                <a:latin typeface="Calibri"/>
                <a:ea typeface="Calibri"/>
                <a:cs typeface="Calibri"/>
                <a:sym typeface="Calibri"/>
              </a:rPr>
              <a:t> over het </a:t>
            </a:r>
            <a:r>
              <a:rPr lang="en-US" sz="2600" i="0" u="none" strike="noStrike" cap="none" dirty="0" err="1">
                <a:solidFill>
                  <a:schemeClr val="dk1"/>
                </a:solidFill>
                <a:latin typeface="Calibri"/>
                <a:ea typeface="Calibri"/>
                <a:cs typeface="Calibri"/>
                <a:sym typeface="Calibri"/>
              </a:rPr>
              <a:t>vervolg</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Kom</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niet</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zelf</a:t>
            </a:r>
            <a:r>
              <a:rPr lang="en-US" sz="2600" dirty="0">
                <a:solidFill>
                  <a:schemeClr val="dk1"/>
                </a:solidFill>
                <a:latin typeface="Calibri"/>
                <a:ea typeface="Calibri"/>
                <a:cs typeface="Calibri"/>
                <a:sym typeface="Calibri"/>
              </a:rPr>
              <a:t> direct met </a:t>
            </a:r>
            <a:r>
              <a:rPr lang="en-US" sz="2600" dirty="0" err="1">
                <a:solidFill>
                  <a:schemeClr val="dk1"/>
                </a:solidFill>
                <a:latin typeface="Calibri"/>
                <a:ea typeface="Calibri"/>
                <a:cs typeface="Calibri"/>
                <a:sym typeface="Calibri"/>
              </a:rPr>
              <a:t>oplossingen</a:t>
            </a:r>
            <a:r>
              <a:rPr lang="en-US" sz="2600" dirty="0">
                <a:solidFill>
                  <a:schemeClr val="dk1"/>
                </a:solidFill>
                <a:latin typeface="Calibri"/>
                <a:ea typeface="Calibri"/>
                <a:cs typeface="Calibri"/>
                <a:sym typeface="Calibri"/>
              </a:rPr>
              <a:t>. Er </a:t>
            </a:r>
            <a:r>
              <a:rPr lang="en-US" sz="2600" dirty="0" err="1">
                <a:solidFill>
                  <a:schemeClr val="dk1"/>
                </a:solidFill>
                <a:latin typeface="Calibri"/>
                <a:ea typeface="Calibri"/>
                <a:cs typeface="Calibri"/>
                <a:sym typeface="Calibri"/>
              </a:rPr>
              <a:t>gewoon</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zijn</a:t>
            </a:r>
            <a:r>
              <a:rPr lang="en-US" sz="2600" dirty="0">
                <a:solidFill>
                  <a:schemeClr val="dk1"/>
                </a:solidFill>
                <a:latin typeface="Calibri"/>
                <a:ea typeface="Calibri"/>
                <a:cs typeface="Calibri"/>
                <a:sym typeface="Calibri"/>
              </a:rPr>
              <a:t> </a:t>
            </a:r>
            <a:r>
              <a:rPr lang="en-US" sz="2600" dirty="0" err="1">
                <a:solidFill>
                  <a:schemeClr val="dk1"/>
                </a:solidFill>
                <a:latin typeface="Calibri"/>
                <a:ea typeface="Calibri"/>
                <a:cs typeface="Calibri"/>
                <a:sym typeface="Calibri"/>
              </a:rPr>
              <a:t>voor</a:t>
            </a:r>
            <a:r>
              <a:rPr lang="en-US" sz="2600" dirty="0">
                <a:solidFill>
                  <a:schemeClr val="dk1"/>
                </a:solidFill>
                <a:latin typeface="Calibri"/>
                <a:ea typeface="Calibri"/>
                <a:cs typeface="Calibri"/>
                <a:sym typeface="Calibri"/>
              </a:rPr>
              <a:t> je </a:t>
            </a:r>
            <a:r>
              <a:rPr lang="en-US" sz="2600" dirty="0" err="1">
                <a:solidFill>
                  <a:schemeClr val="dk1"/>
                </a:solidFill>
                <a:latin typeface="Calibri"/>
                <a:ea typeface="Calibri"/>
                <a:cs typeface="Calibri"/>
                <a:sym typeface="Calibri"/>
              </a:rPr>
              <a:t>naaste</a:t>
            </a:r>
            <a:r>
              <a:rPr lang="en-US" sz="2600" dirty="0">
                <a:solidFill>
                  <a:schemeClr val="dk1"/>
                </a:solidFill>
                <a:latin typeface="Calibri"/>
                <a:ea typeface="Calibri"/>
                <a:cs typeface="Calibri"/>
                <a:sym typeface="Calibri"/>
              </a:rPr>
              <a:t>.</a:t>
            </a:r>
            <a:endParaRPr sz="26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98"/>
          <p:cNvSpPr txBox="1">
            <a:spLocks noGrp="1"/>
          </p:cNvSpPr>
          <p:nvPr>
            <p:ph type="title"/>
          </p:nvPr>
        </p:nvSpPr>
        <p:spPr>
          <a:xfrm>
            <a:off x="628650" y="552824"/>
            <a:ext cx="7886700" cy="663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ts val="3200"/>
              <a:buNone/>
            </a:pPr>
            <a:r>
              <a:rPr lang="en-US" sz="4400" dirty="0">
                <a:solidFill>
                  <a:srgbClr val="FFC000"/>
                </a:solidFill>
                <a:latin typeface="Arial" panose="020B0604020202020204" pitchFamily="34" charset="0"/>
                <a:ea typeface="Calibri"/>
                <a:cs typeface="Arial" panose="020B0604020202020204" pitchFamily="34" charset="0"/>
                <a:sym typeface="Calibri"/>
              </a:rPr>
              <a:t>Risico op </a:t>
            </a:r>
            <a:r>
              <a:rPr lang="en-US" sz="4400" dirty="0" err="1">
                <a:solidFill>
                  <a:srgbClr val="FFC000"/>
                </a:solidFill>
                <a:latin typeface="Arial" panose="020B0604020202020204" pitchFamily="34" charset="0"/>
                <a:ea typeface="Calibri"/>
                <a:cs typeface="Arial" panose="020B0604020202020204" pitchFamily="34" charset="0"/>
                <a:sym typeface="Calibri"/>
              </a:rPr>
              <a:t>schulden</a:t>
            </a:r>
            <a:r>
              <a:rPr lang="en-US" sz="4400" dirty="0">
                <a:solidFill>
                  <a:srgbClr val="FFC000"/>
                </a:solidFill>
                <a:latin typeface="Arial" panose="020B0604020202020204" pitchFamily="34" charset="0"/>
                <a:ea typeface="Calibri"/>
                <a:cs typeface="Arial" panose="020B0604020202020204" pitchFamily="34" charset="0"/>
                <a:sym typeface="Calibri"/>
              </a:rPr>
              <a:t> in Nederland </a:t>
            </a:r>
            <a:endParaRPr sz="4400" dirty="0">
              <a:solidFill>
                <a:srgbClr val="FFC000"/>
              </a:solidFill>
              <a:latin typeface="Arial" panose="020B0604020202020204" pitchFamily="34" charset="0"/>
              <a:ea typeface="Calibri"/>
              <a:cs typeface="Arial" panose="020B0604020202020204" pitchFamily="34" charset="0"/>
              <a:sym typeface="Calibri"/>
            </a:endParaRPr>
          </a:p>
        </p:txBody>
      </p:sp>
      <p:pic>
        <p:nvPicPr>
          <p:cNvPr id="636" name="Google Shape;636;p98"/>
          <p:cNvPicPr preferRelativeResize="0"/>
          <p:nvPr/>
        </p:nvPicPr>
        <p:blipFill rotWithShape="1">
          <a:blip r:embed="rId3">
            <a:alphaModFix/>
          </a:blip>
          <a:srcRect l="8941"/>
          <a:stretch/>
        </p:blipFill>
        <p:spPr>
          <a:xfrm>
            <a:off x="157300" y="1906625"/>
            <a:ext cx="3764550" cy="3474100"/>
          </a:xfrm>
          <a:prstGeom prst="rect">
            <a:avLst/>
          </a:prstGeom>
          <a:noFill/>
          <a:ln w="9525" cap="flat" cmpd="sng">
            <a:solidFill>
              <a:srgbClr val="002060"/>
            </a:solidFill>
            <a:prstDash val="solid"/>
            <a:round/>
            <a:headEnd type="none" w="sm" len="sm"/>
            <a:tailEnd type="none" w="sm" len="sm"/>
          </a:ln>
        </p:spPr>
      </p:pic>
      <p:pic>
        <p:nvPicPr>
          <p:cNvPr id="637" name="Google Shape;637;p98"/>
          <p:cNvPicPr preferRelativeResize="0"/>
          <p:nvPr/>
        </p:nvPicPr>
        <p:blipFill rotWithShape="1">
          <a:blip r:embed="rId4">
            <a:alphaModFix/>
          </a:blip>
          <a:srcRect r="14376"/>
          <a:stretch/>
        </p:blipFill>
        <p:spPr>
          <a:xfrm>
            <a:off x="4014752" y="1906635"/>
            <a:ext cx="4674056" cy="3473391"/>
          </a:xfrm>
          <a:prstGeom prst="rect">
            <a:avLst/>
          </a:prstGeom>
          <a:noFill/>
          <a:ln w="9525" cap="flat" cmpd="sng">
            <a:solidFill>
              <a:srgbClr val="00283C"/>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9"/>
          <p:cNvSpPr txBox="1">
            <a:spLocks noGrp="1"/>
          </p:cNvSpPr>
          <p:nvPr>
            <p:ph type="title"/>
          </p:nvPr>
        </p:nvSpPr>
        <p:spPr>
          <a:xfrm>
            <a:off x="797000" y="190009"/>
            <a:ext cx="6471300" cy="5805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SzPts val="3200"/>
              <a:buFont typeface="Arial"/>
              <a:buNone/>
            </a:pPr>
            <a:r>
              <a:rPr lang="en-US" sz="4400" dirty="0" err="1">
                <a:solidFill>
                  <a:srgbClr val="FFC000"/>
                </a:solidFill>
                <a:latin typeface="Arial" panose="020B0604020202020204" pitchFamily="34" charset="0"/>
                <a:ea typeface="Calibri"/>
                <a:cs typeface="Arial" panose="020B0604020202020204" pitchFamily="34" charset="0"/>
                <a:sym typeface="Calibri"/>
              </a:rPr>
              <a:t>Potjes</a:t>
            </a:r>
            <a:r>
              <a:rPr lang="en-US" sz="4400" dirty="0">
                <a:solidFill>
                  <a:srgbClr val="FFC000"/>
                </a:solidFill>
                <a:latin typeface="Arial" panose="020B0604020202020204" pitchFamily="34" charset="0"/>
                <a:ea typeface="Calibri"/>
                <a:cs typeface="Arial" panose="020B0604020202020204" pitchFamily="34" charset="0"/>
                <a:sym typeface="Calibri"/>
              </a:rPr>
              <a:t> check</a:t>
            </a:r>
            <a:endParaRPr sz="4400" dirty="0">
              <a:solidFill>
                <a:srgbClr val="FFC000"/>
              </a:solidFill>
              <a:latin typeface="Arial" panose="020B0604020202020204" pitchFamily="34" charset="0"/>
              <a:ea typeface="Calibri"/>
              <a:cs typeface="Arial" panose="020B0604020202020204" pitchFamily="34" charset="0"/>
              <a:sym typeface="Calibri"/>
            </a:endParaRPr>
          </a:p>
        </p:txBody>
      </p:sp>
      <p:sp>
        <p:nvSpPr>
          <p:cNvPr id="643" name="Google Shape;643;p99"/>
          <p:cNvSpPr txBox="1">
            <a:spLocks noGrp="1"/>
          </p:cNvSpPr>
          <p:nvPr>
            <p:ph type="body" idx="1"/>
          </p:nvPr>
        </p:nvSpPr>
        <p:spPr>
          <a:xfrm>
            <a:off x="801950" y="837000"/>
            <a:ext cx="6461400" cy="4603500"/>
          </a:xfrm>
          <a:prstGeom prst="rect">
            <a:avLst/>
          </a:prstGeom>
        </p:spPr>
        <p:txBody>
          <a:bodyPr spcFirstLastPara="1" wrap="square" lIns="0" tIns="0" rIns="0" bIns="0" anchor="t" anchorCtr="0">
            <a:noAutofit/>
          </a:bodyPr>
          <a:lstStyle/>
          <a:p>
            <a:pPr marL="457200" lvl="0" indent="-412750" algn="l" rtl="0">
              <a:spcBef>
                <a:spcPts val="600"/>
              </a:spcBef>
              <a:spcAft>
                <a:spcPts val="0"/>
              </a:spcAft>
              <a:buSzPts val="2900"/>
              <a:buFont typeface="Calibri"/>
              <a:buChar char="●"/>
            </a:pPr>
            <a:endParaRPr lang="en-US" sz="2500" dirty="0">
              <a:latin typeface="Calibri"/>
              <a:ea typeface="Calibri"/>
              <a:cs typeface="Calibri"/>
              <a:sym typeface="Calibri"/>
            </a:endParaRPr>
          </a:p>
          <a:p>
            <a:pPr marL="457200" lvl="0" indent="-412750" algn="l" rtl="0">
              <a:spcBef>
                <a:spcPts val="600"/>
              </a:spcBef>
              <a:spcAft>
                <a:spcPts val="0"/>
              </a:spcAft>
              <a:buSzPts val="2900"/>
              <a:buFont typeface="Calibri"/>
              <a:buChar char="●"/>
            </a:pPr>
            <a:r>
              <a:rPr lang="en-US" sz="2500" dirty="0" err="1">
                <a:latin typeface="Calibri"/>
                <a:ea typeface="Calibri"/>
                <a:cs typeface="Calibri"/>
                <a:sym typeface="Calibri"/>
              </a:rPr>
              <a:t>Huurtoeslag</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Zorgtoeslag</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Kinderopvang</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Langdurigheidstoeslag</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Energiekosten</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Kinderbijslag</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Schoolkosten</a:t>
            </a:r>
            <a:r>
              <a:rPr lang="en-US" sz="2500" dirty="0">
                <a:latin typeface="Calibri"/>
                <a:ea typeface="Calibri"/>
                <a:cs typeface="Calibri"/>
                <a:sym typeface="Calibri"/>
              </a:rPr>
              <a:t> (</a:t>
            </a:r>
            <a:r>
              <a:rPr lang="en-US" sz="2500" dirty="0" err="1">
                <a:latin typeface="Calibri"/>
                <a:ea typeface="Calibri"/>
                <a:cs typeface="Calibri"/>
                <a:sym typeface="Calibri"/>
              </a:rPr>
              <a:t>Stichting</a:t>
            </a:r>
            <a:r>
              <a:rPr lang="en-US" sz="2500" dirty="0">
                <a:latin typeface="Calibri"/>
                <a:ea typeface="Calibri"/>
                <a:cs typeface="Calibri"/>
                <a:sym typeface="Calibri"/>
              </a:rPr>
              <a:t> </a:t>
            </a:r>
            <a:r>
              <a:rPr lang="en-US" sz="2500" dirty="0" err="1">
                <a:latin typeface="Calibri"/>
                <a:ea typeface="Calibri"/>
                <a:cs typeface="Calibri"/>
                <a:sym typeface="Calibri"/>
              </a:rPr>
              <a:t>Leergeld</a:t>
            </a:r>
            <a:r>
              <a:rPr lang="en-US" sz="2500" dirty="0">
                <a:latin typeface="Calibri"/>
                <a:ea typeface="Calibri"/>
                <a:cs typeface="Calibri"/>
                <a:sym typeface="Calibri"/>
              </a:rPr>
              <a:t>)</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Verjaardagskosten</a:t>
            </a:r>
            <a:r>
              <a:rPr lang="en-US" sz="2500" dirty="0">
                <a:latin typeface="Calibri"/>
                <a:ea typeface="Calibri"/>
                <a:cs typeface="Calibri"/>
                <a:sym typeface="Calibri"/>
              </a:rPr>
              <a:t> (</a:t>
            </a:r>
            <a:r>
              <a:rPr lang="en-US" sz="2500" dirty="0" err="1">
                <a:latin typeface="Calibri"/>
                <a:ea typeface="Calibri"/>
                <a:cs typeface="Calibri"/>
                <a:sym typeface="Calibri"/>
              </a:rPr>
              <a:t>Stichting</a:t>
            </a:r>
            <a:r>
              <a:rPr lang="en-US" sz="2500" dirty="0">
                <a:latin typeface="Calibri"/>
                <a:ea typeface="Calibri"/>
                <a:cs typeface="Calibri"/>
                <a:sym typeface="Calibri"/>
              </a:rPr>
              <a:t> Job)</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Jeugdfond</a:t>
            </a:r>
            <a:r>
              <a:rPr lang="en-US" sz="2500" dirty="0">
                <a:latin typeface="Calibri"/>
                <a:ea typeface="Calibri"/>
                <a:cs typeface="Calibri"/>
                <a:sym typeface="Calibri"/>
              </a:rPr>
              <a:t> Sport en </a:t>
            </a:r>
            <a:r>
              <a:rPr lang="en-US" sz="2500" dirty="0" err="1">
                <a:latin typeface="Calibri"/>
                <a:ea typeface="Calibri"/>
                <a:cs typeface="Calibri"/>
                <a:sym typeface="Calibri"/>
              </a:rPr>
              <a:t>cultuur</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err="1">
                <a:latin typeface="Calibri"/>
                <a:ea typeface="Calibri"/>
                <a:cs typeface="Calibri"/>
                <a:sym typeface="Calibri"/>
              </a:rPr>
              <a:t>Geldfit</a:t>
            </a:r>
            <a:endParaRPr sz="2500" dirty="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500" dirty="0">
                <a:latin typeface="Calibri"/>
                <a:ea typeface="Calibri"/>
                <a:cs typeface="Calibri"/>
                <a:sym typeface="Calibri"/>
              </a:rPr>
              <a:t>Locale, </a:t>
            </a:r>
            <a:r>
              <a:rPr lang="en-US" sz="2500" dirty="0" err="1">
                <a:latin typeface="Calibri"/>
                <a:ea typeface="Calibri"/>
                <a:cs typeface="Calibri"/>
                <a:sym typeface="Calibri"/>
              </a:rPr>
              <a:t>plaatselijke</a:t>
            </a:r>
            <a:r>
              <a:rPr lang="en-US" sz="2500" dirty="0">
                <a:latin typeface="Calibri"/>
                <a:ea typeface="Calibri"/>
                <a:cs typeface="Calibri"/>
                <a:sym typeface="Calibri"/>
              </a:rPr>
              <a:t> </a:t>
            </a:r>
            <a:r>
              <a:rPr lang="en-US" sz="2500" dirty="0" err="1">
                <a:latin typeface="Calibri"/>
                <a:ea typeface="Calibri"/>
                <a:cs typeface="Calibri"/>
                <a:sym typeface="Calibri"/>
              </a:rPr>
              <a:t>mogelijkheden</a:t>
            </a:r>
            <a:endParaRPr sz="25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1"/>
          <p:cNvSpPr txBox="1">
            <a:spLocks noGrp="1"/>
          </p:cNvSpPr>
          <p:nvPr>
            <p:ph type="title"/>
          </p:nvPr>
        </p:nvSpPr>
        <p:spPr>
          <a:xfrm>
            <a:off x="278825" y="2718188"/>
            <a:ext cx="82296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endParaRPr/>
          </a:p>
        </p:txBody>
      </p:sp>
      <p:sp>
        <p:nvSpPr>
          <p:cNvPr id="654" name="Google Shape;654;p101"/>
          <p:cNvSpPr txBox="1">
            <a:spLocks noGrp="1"/>
          </p:cNvSpPr>
          <p:nvPr>
            <p:ph type="body" idx="1"/>
          </p:nvPr>
        </p:nvSpPr>
        <p:spPr>
          <a:xfrm>
            <a:off x="-39750" y="0"/>
            <a:ext cx="9223500" cy="588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00000"/>
              </a:lnSpc>
              <a:spcBef>
                <a:spcPts val="480"/>
              </a:spcBef>
              <a:spcAft>
                <a:spcPts val="0"/>
              </a:spcAft>
              <a:buSzPts val="1400"/>
              <a:buNone/>
            </a:pPr>
            <a:r>
              <a:rPr lang="en-US" sz="3600" b="1">
                <a:solidFill>
                  <a:srgbClr val="FFFFFF"/>
                </a:solidFill>
              </a:rPr>
              <a:t>Vragen en uitwisselen ervaringen</a:t>
            </a:r>
            <a:endParaRPr sz="36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8"/>
          <p:cNvSpPr txBox="1">
            <a:spLocks noGrp="1"/>
          </p:cNvSpPr>
          <p:nvPr>
            <p:ph type="body" idx="1"/>
          </p:nvPr>
        </p:nvSpPr>
        <p:spPr>
          <a:xfrm>
            <a:off x="0" y="358025"/>
            <a:ext cx="9144000" cy="5446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480"/>
              </a:spcBef>
              <a:spcAft>
                <a:spcPts val="0"/>
              </a:spcAft>
              <a:buSzPts val="1400"/>
              <a:buNone/>
            </a:pPr>
            <a:endParaRPr sz="2000" b="1"/>
          </a:p>
        </p:txBody>
      </p:sp>
      <p:pic>
        <p:nvPicPr>
          <p:cNvPr id="752" name="Google Shape;752;p118"/>
          <p:cNvPicPr preferRelativeResize="0"/>
          <p:nvPr/>
        </p:nvPicPr>
        <p:blipFill>
          <a:blip r:embed="rId3">
            <a:alphaModFix/>
          </a:blip>
          <a:stretch>
            <a:fillRect/>
          </a:stretch>
        </p:blipFill>
        <p:spPr>
          <a:xfrm>
            <a:off x="0" y="514125"/>
            <a:ext cx="8711100" cy="529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9"/>
          <p:cNvSpPr txBox="1">
            <a:spLocks noGrp="1"/>
          </p:cNvSpPr>
          <p:nvPr>
            <p:ph type="body" idx="1"/>
          </p:nvPr>
        </p:nvSpPr>
        <p:spPr>
          <a:xfrm>
            <a:off x="0" y="358025"/>
            <a:ext cx="9144000" cy="5446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480"/>
              </a:spcBef>
              <a:spcAft>
                <a:spcPts val="0"/>
              </a:spcAft>
              <a:buSzPts val="1400"/>
              <a:buNone/>
            </a:pPr>
            <a:endParaRPr sz="2000" b="1"/>
          </a:p>
        </p:txBody>
      </p:sp>
      <p:pic>
        <p:nvPicPr>
          <p:cNvPr id="758" name="Google Shape;758;p119"/>
          <p:cNvPicPr preferRelativeResize="0"/>
          <p:nvPr/>
        </p:nvPicPr>
        <p:blipFill>
          <a:blip r:embed="rId3">
            <a:alphaModFix/>
          </a:blip>
          <a:stretch>
            <a:fillRect/>
          </a:stretch>
        </p:blipFill>
        <p:spPr>
          <a:xfrm>
            <a:off x="390600" y="554750"/>
            <a:ext cx="8500325" cy="5053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20"/>
          <p:cNvSpPr txBox="1">
            <a:spLocks noGrp="1"/>
          </p:cNvSpPr>
          <p:nvPr>
            <p:ph type="title"/>
          </p:nvPr>
        </p:nvSpPr>
        <p:spPr>
          <a:xfrm>
            <a:off x="278825" y="2718188"/>
            <a:ext cx="82296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endParaRPr/>
          </a:p>
        </p:txBody>
      </p:sp>
      <p:sp>
        <p:nvSpPr>
          <p:cNvPr id="764" name="Google Shape;764;p120"/>
          <p:cNvSpPr txBox="1">
            <a:spLocks noGrp="1"/>
          </p:cNvSpPr>
          <p:nvPr>
            <p:ph type="body" idx="1"/>
          </p:nvPr>
        </p:nvSpPr>
        <p:spPr>
          <a:xfrm>
            <a:off x="-39750" y="0"/>
            <a:ext cx="9223500" cy="5882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00000"/>
              </a:lnSpc>
              <a:spcBef>
                <a:spcPts val="480"/>
              </a:spcBef>
              <a:spcAft>
                <a:spcPts val="0"/>
              </a:spcAft>
              <a:buSzPts val="1400"/>
              <a:buNone/>
            </a:pPr>
            <a:r>
              <a:rPr lang="en-US" sz="3600" b="1">
                <a:solidFill>
                  <a:schemeClr val="lt1"/>
                </a:solidFill>
              </a:rPr>
              <a:t>Bedankt voor jullie aanwezigheid!</a:t>
            </a:r>
            <a:endParaRPr sz="36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5"/>
          <p:cNvSpPr txBox="1">
            <a:spLocks noGrp="1"/>
          </p:cNvSpPr>
          <p:nvPr>
            <p:ph type="body" idx="1"/>
          </p:nvPr>
        </p:nvSpPr>
        <p:spPr>
          <a:xfrm>
            <a:off x="461963" y="1605600"/>
            <a:ext cx="8214000" cy="4644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nl-NL" sz="2400" dirty="0"/>
              <a:t>Armoede is een complex verschijnsel. </a:t>
            </a:r>
          </a:p>
          <a:p>
            <a:pPr marL="0" lvl="0" indent="0" algn="l" rtl="0">
              <a:spcBef>
                <a:spcPts val="600"/>
              </a:spcBef>
              <a:spcAft>
                <a:spcPts val="0"/>
              </a:spcAft>
              <a:buNone/>
            </a:pPr>
            <a:endParaRPr lang="nl-NL" sz="2400" dirty="0"/>
          </a:p>
          <a:p>
            <a:pPr marL="0" lvl="0" indent="0" algn="l" rtl="0">
              <a:spcBef>
                <a:spcPts val="600"/>
              </a:spcBef>
              <a:spcAft>
                <a:spcPts val="0"/>
              </a:spcAft>
              <a:buNone/>
            </a:pPr>
            <a:r>
              <a:rPr lang="nl-NL" sz="2400" dirty="0"/>
              <a:t>Samenhang van factoren als inkomen, maatschappelijke participatie, opleidingsniveau, gezondheid, zelfredzaamheid, woon- en leefomgeving. </a:t>
            </a:r>
          </a:p>
          <a:p>
            <a:pPr marL="0" lvl="0" indent="0" algn="l" rtl="0">
              <a:spcBef>
                <a:spcPts val="600"/>
              </a:spcBef>
              <a:spcAft>
                <a:spcPts val="0"/>
              </a:spcAft>
              <a:buNone/>
            </a:pPr>
            <a:endParaRPr lang="nl-NL" sz="2400" dirty="0"/>
          </a:p>
          <a:p>
            <a:pPr marL="0" lvl="0" indent="0" algn="l" rtl="0">
              <a:spcBef>
                <a:spcPts val="600"/>
              </a:spcBef>
              <a:spcAft>
                <a:spcPts val="0"/>
              </a:spcAft>
              <a:buNone/>
            </a:pPr>
            <a:r>
              <a:rPr lang="nl-NL" sz="2400" dirty="0"/>
              <a:t>Mensen met absolute armoede leven onder de lage-inkomensgrens en beschikken bijvoorbeeld </a:t>
            </a:r>
            <a:r>
              <a:rPr lang="nl-NL" sz="2400" dirty="0">
                <a:solidFill>
                  <a:srgbClr val="FF0000"/>
                </a:solidFill>
              </a:rPr>
              <a:t>niet over voldoende voedsel, huisvesting, toegang tot gezondheidszorg en onderwijs.</a:t>
            </a:r>
            <a:r>
              <a:rPr lang="nl-NL" sz="2400" dirty="0"/>
              <a:t> </a:t>
            </a:r>
            <a:endParaRPr sz="2400" dirty="0"/>
          </a:p>
        </p:txBody>
      </p:sp>
      <p:sp>
        <p:nvSpPr>
          <p:cNvPr id="399" name="Google Shape;399;p65"/>
          <p:cNvSpPr txBox="1">
            <a:spLocks noGrp="1"/>
          </p:cNvSpPr>
          <p:nvPr>
            <p:ph type="title"/>
          </p:nvPr>
        </p:nvSpPr>
        <p:spPr>
          <a:xfrm>
            <a:off x="461963" y="609600"/>
            <a:ext cx="8214000" cy="48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l-NL" sz="3600" b="1" dirty="0">
                <a:solidFill>
                  <a:srgbClr val="FFC000"/>
                </a:solidFill>
              </a:rPr>
              <a:t>Wat verstaan we onder armoede?</a:t>
            </a:r>
            <a:endParaRPr sz="3600" b="1"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5"/>
          <p:cNvSpPr txBox="1">
            <a:spLocks noGrp="1"/>
          </p:cNvSpPr>
          <p:nvPr>
            <p:ph type="body" idx="1"/>
          </p:nvPr>
        </p:nvSpPr>
        <p:spPr>
          <a:xfrm>
            <a:off x="461963" y="1605600"/>
            <a:ext cx="8214000" cy="4644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nl-NL" sz="3200" dirty="0"/>
              <a:t>● Het leven is duur (koopkrachtdaling) </a:t>
            </a:r>
          </a:p>
          <a:p>
            <a:pPr marL="0" lvl="0" indent="0" algn="l" rtl="0">
              <a:spcBef>
                <a:spcPts val="600"/>
              </a:spcBef>
              <a:spcAft>
                <a:spcPts val="0"/>
              </a:spcAft>
              <a:buNone/>
            </a:pPr>
            <a:r>
              <a:rPr lang="nl-NL" sz="3200" dirty="0"/>
              <a:t>● Minder inkomen of meer lasten </a:t>
            </a:r>
          </a:p>
          <a:p>
            <a:pPr marL="0" lvl="0" indent="0" algn="l" rtl="0">
              <a:spcBef>
                <a:spcPts val="600"/>
              </a:spcBef>
              <a:spcAft>
                <a:spcPts val="0"/>
              </a:spcAft>
              <a:buNone/>
            </a:pPr>
            <a:r>
              <a:rPr lang="nl-NL" sz="3200" dirty="0"/>
              <a:t>● Geen overzicht inkomsten en uitgaven </a:t>
            </a:r>
          </a:p>
          <a:p>
            <a:pPr marL="0" lvl="0" indent="0" algn="l" rtl="0">
              <a:spcBef>
                <a:spcPts val="600"/>
              </a:spcBef>
              <a:spcAft>
                <a:spcPts val="0"/>
              </a:spcAft>
              <a:buNone/>
            </a:pPr>
            <a:r>
              <a:rPr lang="nl-NL" sz="3200" dirty="0"/>
              <a:t>● Terugbetalen van uitkeringen of toeslagen ● Tekort aan kennis of vaardigheden </a:t>
            </a:r>
          </a:p>
          <a:p>
            <a:pPr marL="0" lvl="0" indent="0" algn="l" rtl="0">
              <a:spcBef>
                <a:spcPts val="600"/>
              </a:spcBef>
              <a:spcAft>
                <a:spcPts val="0"/>
              </a:spcAft>
              <a:buNone/>
            </a:pPr>
            <a:r>
              <a:rPr lang="nl-NL" sz="3200" dirty="0"/>
              <a:t>● Verslaving </a:t>
            </a:r>
          </a:p>
          <a:p>
            <a:pPr marL="0" lvl="0" indent="0" algn="l" rtl="0">
              <a:spcBef>
                <a:spcPts val="600"/>
              </a:spcBef>
              <a:spcAft>
                <a:spcPts val="0"/>
              </a:spcAft>
              <a:buNone/>
            </a:pPr>
            <a:r>
              <a:rPr lang="nl-NL" sz="3200" dirty="0"/>
              <a:t>● Taalachterstand / Laaggeletterdheid</a:t>
            </a:r>
            <a:endParaRPr sz="2400" dirty="0"/>
          </a:p>
        </p:txBody>
      </p:sp>
      <p:sp>
        <p:nvSpPr>
          <p:cNvPr id="399" name="Google Shape;399;p65"/>
          <p:cNvSpPr txBox="1">
            <a:spLocks noGrp="1"/>
          </p:cNvSpPr>
          <p:nvPr>
            <p:ph type="title"/>
          </p:nvPr>
        </p:nvSpPr>
        <p:spPr>
          <a:xfrm>
            <a:off x="385763" y="607500"/>
            <a:ext cx="8214000" cy="48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l-NL" sz="3600" b="1" dirty="0">
                <a:solidFill>
                  <a:srgbClr val="FFC000"/>
                </a:solidFill>
              </a:rPr>
              <a:t>Oorzaken van armoede</a:t>
            </a:r>
            <a:endParaRPr sz="3600" b="1" dirty="0">
              <a:solidFill>
                <a:srgbClr val="FFC000"/>
              </a:solidFill>
            </a:endParaRPr>
          </a:p>
        </p:txBody>
      </p:sp>
    </p:spTree>
    <p:extLst>
      <p:ext uri="{BB962C8B-B14F-4D97-AF65-F5344CB8AC3E}">
        <p14:creationId xmlns:p14="http://schemas.microsoft.com/office/powerpoint/2010/main" val="303971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5"/>
          <p:cNvSpPr txBox="1">
            <a:spLocks noGrp="1"/>
          </p:cNvSpPr>
          <p:nvPr>
            <p:ph type="body" idx="1"/>
          </p:nvPr>
        </p:nvSpPr>
        <p:spPr>
          <a:xfrm>
            <a:off x="461963" y="1605600"/>
            <a:ext cx="8214000" cy="46449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nl-NL" sz="3200" dirty="0"/>
              <a:t>● Eenoudergezinnen </a:t>
            </a:r>
          </a:p>
          <a:p>
            <a:pPr marL="0" lvl="0" indent="0" algn="l" rtl="0">
              <a:spcBef>
                <a:spcPts val="600"/>
              </a:spcBef>
              <a:spcAft>
                <a:spcPts val="0"/>
              </a:spcAft>
              <a:buNone/>
            </a:pPr>
            <a:r>
              <a:rPr lang="nl-NL" sz="3200" dirty="0"/>
              <a:t>● Alleenstaanden tot aan de AOW-leeftijd </a:t>
            </a:r>
          </a:p>
          <a:p>
            <a:pPr marL="0" lvl="0" indent="0" algn="l" rtl="0">
              <a:spcBef>
                <a:spcPts val="600"/>
              </a:spcBef>
              <a:spcAft>
                <a:spcPts val="0"/>
              </a:spcAft>
              <a:buNone/>
            </a:pPr>
            <a:r>
              <a:rPr lang="nl-NL" sz="3200" dirty="0"/>
              <a:t>● Huishoudens met een niet-Europese herkomst </a:t>
            </a:r>
          </a:p>
          <a:p>
            <a:pPr marL="0" lvl="0" indent="0" algn="l" rtl="0">
              <a:spcBef>
                <a:spcPts val="600"/>
              </a:spcBef>
              <a:spcAft>
                <a:spcPts val="0"/>
              </a:spcAft>
              <a:buNone/>
            </a:pPr>
            <a:r>
              <a:rPr lang="nl-NL" sz="3200" dirty="0"/>
              <a:t>● Bijstandsontvangers, laagopgeleiden en 55- tot 65‑jarigen </a:t>
            </a:r>
            <a:endParaRPr lang="nl-NL" sz="1600" dirty="0"/>
          </a:p>
          <a:p>
            <a:pPr marL="0" lvl="0" indent="0" algn="l" rtl="0">
              <a:spcBef>
                <a:spcPts val="600"/>
              </a:spcBef>
              <a:spcAft>
                <a:spcPts val="0"/>
              </a:spcAft>
              <a:buNone/>
            </a:pPr>
            <a:endParaRPr lang="nl-NL" sz="1600" dirty="0"/>
          </a:p>
          <a:p>
            <a:pPr marL="0" lvl="0" indent="0" algn="l" rtl="0">
              <a:spcBef>
                <a:spcPts val="600"/>
              </a:spcBef>
              <a:spcAft>
                <a:spcPts val="0"/>
              </a:spcAft>
              <a:buNone/>
            </a:pPr>
            <a:r>
              <a:rPr lang="nl-NL" sz="3200" dirty="0"/>
              <a:t>Groepen die kampen met een relatief hoog risico op (langdurige) armoede.</a:t>
            </a:r>
            <a:endParaRPr sz="2400" dirty="0"/>
          </a:p>
        </p:txBody>
      </p:sp>
      <p:sp>
        <p:nvSpPr>
          <p:cNvPr id="399" name="Google Shape;399;p65"/>
          <p:cNvSpPr txBox="1">
            <a:spLocks noGrp="1"/>
          </p:cNvSpPr>
          <p:nvPr>
            <p:ph type="title"/>
          </p:nvPr>
        </p:nvSpPr>
        <p:spPr>
          <a:xfrm>
            <a:off x="614363" y="607500"/>
            <a:ext cx="8214000" cy="48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l-NL" sz="3600" b="1" dirty="0">
                <a:solidFill>
                  <a:srgbClr val="FFC000"/>
                </a:solidFill>
              </a:rPr>
              <a:t>Risico groepen</a:t>
            </a:r>
            <a:endParaRPr sz="3600" b="1" dirty="0">
              <a:solidFill>
                <a:srgbClr val="FFC000"/>
              </a:solidFill>
            </a:endParaRPr>
          </a:p>
        </p:txBody>
      </p:sp>
    </p:spTree>
    <p:extLst>
      <p:ext uri="{BB962C8B-B14F-4D97-AF65-F5344CB8AC3E}">
        <p14:creationId xmlns:p14="http://schemas.microsoft.com/office/powerpoint/2010/main" val="311434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9"/>
          <p:cNvSpPr txBox="1">
            <a:spLocks noGrp="1"/>
          </p:cNvSpPr>
          <p:nvPr>
            <p:ph type="title"/>
          </p:nvPr>
        </p:nvSpPr>
        <p:spPr>
          <a:xfrm>
            <a:off x="593799" y="581825"/>
            <a:ext cx="7924800" cy="663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3200"/>
              <a:buNone/>
            </a:pPr>
            <a:r>
              <a:rPr lang="en-US" sz="3600" dirty="0" err="1">
                <a:solidFill>
                  <a:srgbClr val="FFC000"/>
                </a:solidFill>
                <a:latin typeface="Arial" panose="020B0604020202020204" pitchFamily="34" charset="0"/>
                <a:ea typeface="Calibri"/>
                <a:cs typeface="Arial" panose="020B0604020202020204" pitchFamily="34" charset="0"/>
                <a:sym typeface="Calibri"/>
              </a:rPr>
              <a:t>Gevolgen</a:t>
            </a:r>
            <a:r>
              <a:rPr lang="en-US" sz="3600" dirty="0">
                <a:solidFill>
                  <a:srgbClr val="FFC000"/>
                </a:solidFill>
                <a:latin typeface="Arial" panose="020B0604020202020204" pitchFamily="34" charset="0"/>
                <a:ea typeface="Calibri"/>
                <a:cs typeface="Arial" panose="020B0604020202020204" pitchFamily="34" charset="0"/>
                <a:sym typeface="Calibri"/>
              </a:rPr>
              <a:t> van </a:t>
            </a:r>
            <a:r>
              <a:rPr lang="en-US" sz="3600" dirty="0" err="1">
                <a:solidFill>
                  <a:srgbClr val="FFC000"/>
                </a:solidFill>
                <a:latin typeface="Arial" panose="020B0604020202020204" pitchFamily="34" charset="0"/>
                <a:ea typeface="Calibri"/>
                <a:cs typeface="Arial" panose="020B0604020202020204" pitchFamily="34" charset="0"/>
                <a:sym typeface="Calibri"/>
              </a:rPr>
              <a:t>schulden</a:t>
            </a:r>
            <a:r>
              <a:rPr lang="en-US" sz="3600" dirty="0">
                <a:solidFill>
                  <a:srgbClr val="FFC000"/>
                </a:solidFill>
                <a:latin typeface="Arial" panose="020B0604020202020204" pitchFamily="34" charset="0"/>
                <a:ea typeface="Calibri"/>
                <a:cs typeface="Arial" panose="020B0604020202020204" pitchFamily="34" charset="0"/>
                <a:sym typeface="Calibri"/>
              </a:rPr>
              <a:t> en stress</a:t>
            </a:r>
            <a:endParaRPr sz="3600" dirty="0">
              <a:solidFill>
                <a:srgbClr val="FFC000"/>
              </a:solidFill>
              <a:latin typeface="Arial" panose="020B0604020202020204" pitchFamily="34" charset="0"/>
              <a:ea typeface="Calibri"/>
              <a:cs typeface="Arial" panose="020B0604020202020204" pitchFamily="34" charset="0"/>
              <a:sym typeface="Calibri"/>
            </a:endParaRPr>
          </a:p>
        </p:txBody>
      </p:sp>
      <p:pic>
        <p:nvPicPr>
          <p:cNvPr id="536" name="Google Shape;536;p89" descr="C:\Users\P. Rijsdijk\Documents\crown\Crown Life\website input\foto's website cr college\foto's Ilse\rekenmachine zucht Fotolia_2354543_Subscription_L.jpg"/>
          <p:cNvPicPr preferRelativeResize="0"/>
          <p:nvPr/>
        </p:nvPicPr>
        <p:blipFill rotWithShape="1">
          <a:blip r:embed="rId3">
            <a:alphaModFix/>
          </a:blip>
          <a:srcRect/>
          <a:stretch/>
        </p:blipFill>
        <p:spPr>
          <a:xfrm>
            <a:off x="3503986" y="1879708"/>
            <a:ext cx="4045942" cy="2690288"/>
          </a:xfrm>
          <a:prstGeom prst="rect">
            <a:avLst/>
          </a:prstGeom>
          <a:noFill/>
          <a:ln>
            <a:noFill/>
          </a:ln>
        </p:spPr>
      </p:pic>
      <p:sp>
        <p:nvSpPr>
          <p:cNvPr id="537" name="Google Shape;537;p89"/>
          <p:cNvSpPr txBox="1"/>
          <p:nvPr/>
        </p:nvSpPr>
        <p:spPr>
          <a:xfrm>
            <a:off x="220200" y="1818975"/>
            <a:ext cx="7403100" cy="3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Sociaal isolement</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Depressie</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Relatieproblemen</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Ziekteverzuim</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Fraudegevoeligheid</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IQ verlies </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chemeClr val="dk1"/>
                </a:solidFill>
                <a:latin typeface="Calibri"/>
                <a:ea typeface="Calibri"/>
                <a:cs typeface="Calibri"/>
                <a:sym typeface="Calibri"/>
              </a:rPr>
              <a:t>Zelfmoord</a:t>
            </a:r>
            <a:endParaRPr sz="28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70"/>
              <a:buFont typeface="Arial"/>
              <a:buNone/>
            </a:pPr>
            <a:endParaRPr sz="127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0"/>
          <p:cNvSpPr txBox="1">
            <a:spLocks noGrp="1"/>
          </p:cNvSpPr>
          <p:nvPr>
            <p:ph type="title"/>
          </p:nvPr>
        </p:nvSpPr>
        <p:spPr>
          <a:xfrm>
            <a:off x="628650" y="551724"/>
            <a:ext cx="7886700" cy="1112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56"/>
              <a:buNone/>
            </a:pPr>
            <a:r>
              <a:rPr lang="en-US" sz="2800" dirty="0">
                <a:solidFill>
                  <a:srgbClr val="FFC000"/>
                </a:solidFill>
                <a:latin typeface="Arial" panose="020B0604020202020204" pitchFamily="34" charset="0"/>
                <a:ea typeface="Calibri"/>
                <a:cs typeface="Arial" panose="020B0604020202020204" pitchFamily="34" charset="0"/>
                <a:sym typeface="Calibri"/>
              </a:rPr>
              <a:t>Stel: je </a:t>
            </a:r>
            <a:r>
              <a:rPr lang="en-US" sz="2800" dirty="0" err="1">
                <a:solidFill>
                  <a:srgbClr val="FFC000"/>
                </a:solidFill>
                <a:latin typeface="Arial" panose="020B0604020202020204" pitchFamily="34" charset="0"/>
                <a:ea typeface="Calibri"/>
                <a:cs typeface="Arial" panose="020B0604020202020204" pitchFamily="34" charset="0"/>
                <a:sym typeface="Calibri"/>
              </a:rPr>
              <a:t>verkeert</a:t>
            </a:r>
            <a:r>
              <a:rPr lang="en-US" sz="2800" dirty="0">
                <a:solidFill>
                  <a:srgbClr val="FFC000"/>
                </a:solidFill>
                <a:latin typeface="Arial" panose="020B0604020202020204" pitchFamily="34" charset="0"/>
                <a:ea typeface="Calibri"/>
                <a:cs typeface="Arial" panose="020B0604020202020204" pitchFamily="34" charset="0"/>
                <a:sym typeface="Calibri"/>
              </a:rPr>
              <a:t> in </a:t>
            </a:r>
            <a:r>
              <a:rPr lang="en-US" sz="2800" dirty="0" err="1">
                <a:solidFill>
                  <a:srgbClr val="FFC000"/>
                </a:solidFill>
                <a:latin typeface="Arial" panose="020B0604020202020204" pitchFamily="34" charset="0"/>
                <a:ea typeface="Calibri"/>
                <a:cs typeface="Arial" panose="020B0604020202020204" pitchFamily="34" charset="0"/>
                <a:sym typeface="Calibri"/>
              </a:rPr>
              <a:t>een</a:t>
            </a:r>
            <a:r>
              <a:rPr lang="en-US" sz="2800" dirty="0">
                <a:solidFill>
                  <a:srgbClr val="FFC000"/>
                </a:solidFill>
                <a:latin typeface="Arial" panose="020B0604020202020204" pitchFamily="34" charset="0"/>
                <a:ea typeface="Calibri"/>
                <a:cs typeface="Arial" panose="020B0604020202020204" pitchFamily="34" charset="0"/>
                <a:sym typeface="Calibri"/>
              </a:rPr>
              <a:t> </a:t>
            </a:r>
            <a:r>
              <a:rPr lang="en-US" sz="2800" dirty="0" err="1">
                <a:solidFill>
                  <a:srgbClr val="FFC000"/>
                </a:solidFill>
                <a:latin typeface="Arial" panose="020B0604020202020204" pitchFamily="34" charset="0"/>
                <a:ea typeface="Calibri"/>
                <a:cs typeface="Arial" panose="020B0604020202020204" pitchFamily="34" charset="0"/>
                <a:sym typeface="Calibri"/>
              </a:rPr>
              <a:t>situatie</a:t>
            </a:r>
            <a:r>
              <a:rPr lang="en-US" sz="2800" dirty="0">
                <a:solidFill>
                  <a:srgbClr val="FFC000"/>
                </a:solidFill>
                <a:latin typeface="Arial" panose="020B0604020202020204" pitchFamily="34" charset="0"/>
                <a:ea typeface="Calibri"/>
                <a:cs typeface="Arial" panose="020B0604020202020204" pitchFamily="34" charset="0"/>
                <a:sym typeface="Calibri"/>
              </a:rPr>
              <a:t> van </a:t>
            </a:r>
            <a:r>
              <a:rPr lang="en-US" sz="2800" dirty="0" err="1">
                <a:solidFill>
                  <a:srgbClr val="FFC000"/>
                </a:solidFill>
                <a:latin typeface="Arial" panose="020B0604020202020204" pitchFamily="34" charset="0"/>
                <a:ea typeface="Calibri"/>
                <a:cs typeface="Arial" panose="020B0604020202020204" pitchFamily="34" charset="0"/>
                <a:sym typeface="Calibri"/>
              </a:rPr>
              <a:t>langdurige</a:t>
            </a:r>
            <a:r>
              <a:rPr lang="en-US" sz="2800" dirty="0">
                <a:solidFill>
                  <a:srgbClr val="FFC000"/>
                </a:solidFill>
                <a:latin typeface="Arial" panose="020B0604020202020204" pitchFamily="34" charset="0"/>
                <a:ea typeface="Calibri"/>
                <a:cs typeface="Arial" panose="020B0604020202020204" pitchFamily="34" charset="0"/>
                <a:sym typeface="Calibri"/>
              </a:rPr>
              <a:t> </a:t>
            </a:r>
            <a:r>
              <a:rPr lang="en-US" sz="2800" dirty="0" err="1">
                <a:solidFill>
                  <a:srgbClr val="FFC000"/>
                </a:solidFill>
                <a:latin typeface="Arial" panose="020B0604020202020204" pitchFamily="34" charset="0"/>
                <a:ea typeface="Calibri"/>
                <a:cs typeface="Arial" panose="020B0604020202020204" pitchFamily="34" charset="0"/>
                <a:sym typeface="Calibri"/>
              </a:rPr>
              <a:t>armoede</a:t>
            </a:r>
            <a:r>
              <a:rPr lang="en-US" sz="2800" dirty="0">
                <a:solidFill>
                  <a:srgbClr val="FFC000"/>
                </a:solidFill>
                <a:latin typeface="Arial" panose="020B0604020202020204" pitchFamily="34" charset="0"/>
                <a:ea typeface="Calibri"/>
                <a:cs typeface="Arial" panose="020B0604020202020204" pitchFamily="34" charset="0"/>
                <a:sym typeface="Calibri"/>
              </a:rPr>
              <a:t> of je </a:t>
            </a:r>
            <a:r>
              <a:rPr lang="en-US" sz="2800" dirty="0" err="1">
                <a:solidFill>
                  <a:srgbClr val="FFC000"/>
                </a:solidFill>
                <a:latin typeface="Arial" panose="020B0604020202020204" pitchFamily="34" charset="0"/>
                <a:ea typeface="Calibri"/>
                <a:cs typeface="Arial" panose="020B0604020202020204" pitchFamily="34" charset="0"/>
                <a:sym typeface="Calibri"/>
              </a:rPr>
              <a:t>hebt</a:t>
            </a:r>
            <a:r>
              <a:rPr lang="en-US" sz="2800" dirty="0">
                <a:solidFill>
                  <a:srgbClr val="FFC000"/>
                </a:solidFill>
                <a:latin typeface="Arial" panose="020B0604020202020204" pitchFamily="34" charset="0"/>
                <a:ea typeface="Calibri"/>
                <a:cs typeface="Arial" panose="020B0604020202020204" pitchFamily="34" charset="0"/>
                <a:sym typeface="Calibri"/>
              </a:rPr>
              <a:t> </a:t>
            </a:r>
            <a:r>
              <a:rPr lang="en-US" sz="2800" dirty="0" err="1">
                <a:solidFill>
                  <a:srgbClr val="FFC000"/>
                </a:solidFill>
                <a:latin typeface="Arial" panose="020B0604020202020204" pitchFamily="34" charset="0"/>
                <a:ea typeface="Calibri"/>
                <a:cs typeface="Arial" panose="020B0604020202020204" pitchFamily="34" charset="0"/>
                <a:sym typeface="Calibri"/>
              </a:rPr>
              <a:t>te</a:t>
            </a:r>
            <a:r>
              <a:rPr lang="en-US" sz="2800" dirty="0">
                <a:solidFill>
                  <a:srgbClr val="FFC000"/>
                </a:solidFill>
                <a:latin typeface="Arial" panose="020B0604020202020204" pitchFamily="34" charset="0"/>
                <a:ea typeface="Calibri"/>
                <a:cs typeface="Arial" panose="020B0604020202020204" pitchFamily="34" charset="0"/>
                <a:sym typeface="Calibri"/>
              </a:rPr>
              <a:t> </a:t>
            </a:r>
            <a:r>
              <a:rPr lang="en-US" sz="2800" dirty="0" err="1">
                <a:solidFill>
                  <a:srgbClr val="FFC000"/>
                </a:solidFill>
                <a:latin typeface="Arial" panose="020B0604020202020204" pitchFamily="34" charset="0"/>
                <a:ea typeface="Calibri"/>
                <a:cs typeface="Arial" panose="020B0604020202020204" pitchFamily="34" charset="0"/>
                <a:sym typeface="Calibri"/>
              </a:rPr>
              <a:t>maken</a:t>
            </a:r>
            <a:r>
              <a:rPr lang="en-US" sz="2800" dirty="0">
                <a:solidFill>
                  <a:srgbClr val="FFC000"/>
                </a:solidFill>
                <a:latin typeface="Arial" panose="020B0604020202020204" pitchFamily="34" charset="0"/>
                <a:ea typeface="Calibri"/>
                <a:cs typeface="Arial" panose="020B0604020202020204" pitchFamily="34" charset="0"/>
                <a:sym typeface="Calibri"/>
              </a:rPr>
              <a:t> met </a:t>
            </a:r>
            <a:r>
              <a:rPr lang="en-US" sz="2800" dirty="0" err="1">
                <a:solidFill>
                  <a:srgbClr val="FFC000"/>
                </a:solidFill>
                <a:latin typeface="Arial" panose="020B0604020202020204" pitchFamily="34" charset="0"/>
                <a:ea typeface="Calibri"/>
                <a:cs typeface="Arial" panose="020B0604020202020204" pitchFamily="34" charset="0"/>
                <a:sym typeface="Calibri"/>
              </a:rPr>
              <a:t>schulden</a:t>
            </a:r>
            <a:br>
              <a:rPr lang="en-US" sz="2800" dirty="0">
                <a:solidFill>
                  <a:srgbClr val="D34440"/>
                </a:solidFill>
                <a:latin typeface="Calibri"/>
                <a:ea typeface="Calibri"/>
                <a:cs typeface="Calibri"/>
                <a:sym typeface="Calibri"/>
              </a:rPr>
            </a:br>
            <a:endParaRPr sz="2800" dirty="0">
              <a:solidFill>
                <a:srgbClr val="D34440"/>
              </a:solidFill>
              <a:latin typeface="Calibri"/>
              <a:ea typeface="Calibri"/>
              <a:cs typeface="Calibri"/>
              <a:sym typeface="Calibri"/>
            </a:endParaRPr>
          </a:p>
        </p:txBody>
      </p:sp>
      <p:sp>
        <p:nvSpPr>
          <p:cNvPr id="544" name="Google Shape;544;p90"/>
          <p:cNvSpPr txBox="1"/>
          <p:nvPr/>
        </p:nvSpPr>
        <p:spPr>
          <a:xfrm>
            <a:off x="628650" y="1523799"/>
            <a:ext cx="7886700" cy="4233000"/>
          </a:xfrm>
          <a:prstGeom prst="rect">
            <a:avLst/>
          </a:prstGeom>
          <a:noFill/>
          <a:ln>
            <a:noFill/>
          </a:ln>
        </p:spPr>
        <p:txBody>
          <a:bodyPr spcFirstLastPara="1" wrap="square" lIns="91425" tIns="45700" rIns="91425" bIns="45700" anchor="t" anchorCtr="0">
            <a:noAutofit/>
          </a:bodyPr>
          <a:lstStyle/>
          <a:p>
            <a:pPr marL="228125" marR="0" lvl="0" indent="-228125" algn="l" rtl="0">
              <a:lnSpc>
                <a:spcPct val="100000"/>
              </a:lnSpc>
              <a:spcBef>
                <a:spcPts val="0"/>
              </a:spcBef>
              <a:spcAft>
                <a:spcPts val="0"/>
              </a:spcAft>
              <a:buClr>
                <a:schemeClr val="dk1"/>
              </a:buClr>
              <a:buSzPts val="2800"/>
              <a:buFont typeface="Calibri"/>
              <a:buChar char="•"/>
            </a:pPr>
            <a:r>
              <a:rPr lang="en-US" sz="2800" i="0" u="none" strike="noStrike" cap="none" dirty="0" err="1">
                <a:solidFill>
                  <a:srgbClr val="000000"/>
                </a:solidFill>
                <a:latin typeface="Calibri"/>
                <a:ea typeface="Calibri"/>
                <a:cs typeface="Calibri"/>
                <a:sym typeface="Calibri"/>
              </a:rPr>
              <a:t>Welke</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aandacht</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voor</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armoede</a:t>
            </a:r>
            <a:r>
              <a:rPr lang="en-US" sz="2800" i="0" u="none" strike="noStrike" cap="none" dirty="0">
                <a:solidFill>
                  <a:srgbClr val="000000"/>
                </a:solidFill>
                <a:latin typeface="Calibri"/>
                <a:ea typeface="Calibri"/>
                <a:cs typeface="Calibri"/>
                <a:sym typeface="Calibri"/>
              </a:rPr>
              <a:t> of </a:t>
            </a:r>
            <a:r>
              <a:rPr lang="en-US" sz="2800" i="0" u="none" strike="noStrike" cap="none" dirty="0" err="1">
                <a:solidFill>
                  <a:srgbClr val="000000"/>
                </a:solidFill>
                <a:latin typeface="Calibri"/>
                <a:ea typeface="Calibri"/>
                <a:cs typeface="Calibri"/>
                <a:sym typeface="Calibri"/>
              </a:rPr>
              <a:t>schulden</a:t>
            </a:r>
            <a:r>
              <a:rPr lang="en-US" sz="2800" i="0" u="none" strike="noStrike" cap="none" dirty="0">
                <a:solidFill>
                  <a:srgbClr val="000000"/>
                </a:solidFill>
                <a:latin typeface="Calibri"/>
                <a:ea typeface="Calibri"/>
                <a:cs typeface="Calibri"/>
                <a:sym typeface="Calibri"/>
              </a:rPr>
              <a:t> in het </a:t>
            </a:r>
            <a:r>
              <a:rPr lang="en-US" sz="2800" i="0" u="none" strike="noStrike" cap="none" dirty="0" err="1">
                <a:solidFill>
                  <a:srgbClr val="000000"/>
                </a:solidFill>
                <a:latin typeface="Calibri"/>
                <a:ea typeface="Calibri"/>
                <a:cs typeface="Calibri"/>
                <a:sym typeface="Calibri"/>
              </a:rPr>
              <a:t>algemeen</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zou</a:t>
            </a:r>
            <a:r>
              <a:rPr lang="en-US" sz="2800" i="0" u="none" strike="noStrike" cap="none" dirty="0">
                <a:solidFill>
                  <a:srgbClr val="000000"/>
                </a:solidFill>
                <a:latin typeface="Calibri"/>
                <a:ea typeface="Calibri"/>
                <a:cs typeface="Calibri"/>
                <a:sym typeface="Calibri"/>
              </a:rPr>
              <a:t> je op </a:t>
            </a:r>
            <a:r>
              <a:rPr lang="en-US" sz="2800" i="0" u="none" strike="noStrike" cap="none" dirty="0" err="1">
                <a:solidFill>
                  <a:srgbClr val="000000"/>
                </a:solidFill>
                <a:latin typeface="Calibri"/>
                <a:ea typeface="Calibri"/>
                <a:cs typeface="Calibri"/>
                <a:sym typeface="Calibri"/>
              </a:rPr>
              <a:t>prijs</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stellen</a:t>
            </a:r>
            <a:r>
              <a:rPr lang="en-US" sz="2800" i="0" u="none" strike="noStrike" cap="none" dirty="0">
                <a:solidFill>
                  <a:srgbClr val="000000"/>
                </a:solidFill>
                <a:latin typeface="Calibri"/>
                <a:ea typeface="Calibri"/>
                <a:cs typeface="Calibri"/>
                <a:sym typeface="Calibri"/>
              </a:rPr>
              <a:t> in je </a:t>
            </a:r>
            <a:r>
              <a:rPr lang="en-US" sz="2800" i="0" u="none" strike="noStrike" cap="none" dirty="0" err="1">
                <a:solidFill>
                  <a:srgbClr val="000000"/>
                </a:solidFill>
                <a:latin typeface="Calibri"/>
                <a:ea typeface="Calibri"/>
                <a:cs typeface="Calibri"/>
                <a:sym typeface="Calibri"/>
              </a:rPr>
              <a:t>kerkelijke</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gemeente</a:t>
            </a:r>
            <a:r>
              <a:rPr lang="en-US" sz="2800" i="0" u="none" strike="noStrike" cap="none" dirty="0">
                <a:solidFill>
                  <a:srgbClr val="000000"/>
                </a:solidFill>
                <a:latin typeface="Calibri"/>
                <a:ea typeface="Calibri"/>
                <a:cs typeface="Calibri"/>
                <a:sym typeface="Calibri"/>
              </a:rPr>
              <a:t>?</a:t>
            </a:r>
            <a:br>
              <a:rPr lang="en-US" sz="2800" dirty="0">
                <a:latin typeface="Calibri"/>
                <a:ea typeface="Calibri"/>
                <a:cs typeface="Calibri"/>
                <a:sym typeface="Calibri"/>
              </a:rPr>
            </a:br>
            <a:endParaRPr sz="2800" dirty="0">
              <a:latin typeface="Calibri"/>
              <a:ea typeface="Calibri"/>
              <a:cs typeface="Calibri"/>
              <a:sym typeface="Calibri"/>
            </a:endParaRPr>
          </a:p>
          <a:p>
            <a:pPr marL="228125" marR="0" lvl="0" indent="-228125" algn="l" rtl="0">
              <a:lnSpc>
                <a:spcPct val="100000"/>
              </a:lnSpc>
              <a:spcBef>
                <a:spcPts val="0"/>
              </a:spcBef>
              <a:spcAft>
                <a:spcPts val="0"/>
              </a:spcAft>
              <a:buClr>
                <a:schemeClr val="dk1"/>
              </a:buClr>
              <a:buSzPts val="2800"/>
              <a:buFont typeface="Calibri"/>
              <a:buChar char="•"/>
            </a:pPr>
            <a:r>
              <a:rPr lang="en-US" sz="2800" i="0" u="none" strike="noStrike" cap="none" dirty="0">
                <a:solidFill>
                  <a:srgbClr val="000000"/>
                </a:solidFill>
                <a:latin typeface="Calibri"/>
                <a:ea typeface="Calibri"/>
                <a:cs typeface="Calibri"/>
                <a:sym typeface="Calibri"/>
              </a:rPr>
              <a:t>Wat </a:t>
            </a:r>
            <a:r>
              <a:rPr lang="en-US" sz="2800" i="0" u="none" strike="noStrike" cap="none" dirty="0" err="1">
                <a:solidFill>
                  <a:srgbClr val="000000"/>
                </a:solidFill>
                <a:latin typeface="Calibri"/>
                <a:ea typeface="Calibri"/>
                <a:cs typeface="Calibri"/>
                <a:sym typeface="Calibri"/>
              </a:rPr>
              <a:t>zou</a:t>
            </a:r>
            <a:r>
              <a:rPr lang="en-US" sz="2800" i="0" u="none" strike="noStrike" cap="none" dirty="0">
                <a:solidFill>
                  <a:srgbClr val="000000"/>
                </a:solidFill>
                <a:latin typeface="Calibri"/>
                <a:ea typeface="Calibri"/>
                <a:cs typeface="Calibri"/>
                <a:sym typeface="Calibri"/>
              </a:rPr>
              <a:t> je </a:t>
            </a:r>
            <a:r>
              <a:rPr lang="en-US" sz="2800" i="0" u="none" strike="noStrike" cap="none" dirty="0" err="1">
                <a:solidFill>
                  <a:srgbClr val="000000"/>
                </a:solidFill>
                <a:latin typeface="Calibri"/>
                <a:ea typeface="Calibri"/>
                <a:cs typeface="Calibri"/>
                <a:sym typeface="Calibri"/>
              </a:rPr>
              <a:t>belangrijk</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vinden</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als</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iemand</a:t>
            </a:r>
            <a:r>
              <a:rPr lang="en-US" sz="2800" i="0" u="none" strike="noStrike" cap="none" dirty="0">
                <a:solidFill>
                  <a:srgbClr val="000000"/>
                </a:solidFill>
                <a:latin typeface="Calibri"/>
                <a:ea typeface="Calibri"/>
                <a:cs typeface="Calibri"/>
                <a:sym typeface="Calibri"/>
              </a:rPr>
              <a:t> op </a:t>
            </a:r>
            <a:r>
              <a:rPr lang="en-US" sz="2800" i="0" u="none" strike="noStrike" cap="none" dirty="0" err="1">
                <a:solidFill>
                  <a:srgbClr val="000000"/>
                </a:solidFill>
                <a:latin typeface="Calibri"/>
                <a:ea typeface="Calibri"/>
                <a:cs typeface="Calibri"/>
                <a:sym typeface="Calibri"/>
              </a:rPr>
              <a:t>bezoek</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komt</a:t>
            </a:r>
            <a:r>
              <a:rPr lang="en-US" sz="2800" i="0" u="none" strike="noStrike" cap="none" dirty="0">
                <a:solidFill>
                  <a:srgbClr val="000000"/>
                </a:solidFill>
                <a:latin typeface="Calibri"/>
                <a:ea typeface="Calibri"/>
                <a:cs typeface="Calibri"/>
                <a:sym typeface="Calibri"/>
              </a:rPr>
              <a:t>?</a:t>
            </a:r>
            <a:br>
              <a:rPr lang="en-US" sz="2800" dirty="0">
                <a:latin typeface="Calibri"/>
                <a:ea typeface="Calibri"/>
                <a:cs typeface="Calibri"/>
                <a:sym typeface="Calibri"/>
              </a:rPr>
            </a:br>
            <a:endParaRPr sz="2800" dirty="0">
              <a:latin typeface="Calibri"/>
              <a:ea typeface="Calibri"/>
              <a:cs typeface="Calibri"/>
              <a:sym typeface="Calibri"/>
            </a:endParaRPr>
          </a:p>
          <a:p>
            <a:pPr marL="228125" marR="0" lvl="0" indent="-228125" algn="l" rtl="0">
              <a:lnSpc>
                <a:spcPct val="100000"/>
              </a:lnSpc>
              <a:spcBef>
                <a:spcPts val="0"/>
              </a:spcBef>
              <a:spcAft>
                <a:spcPts val="0"/>
              </a:spcAft>
              <a:buClr>
                <a:schemeClr val="dk1"/>
              </a:buClr>
              <a:buSzPts val="2800"/>
              <a:buFont typeface="Calibri"/>
              <a:buChar char="•"/>
            </a:pPr>
            <a:r>
              <a:rPr lang="en-US" sz="2800" i="0" u="none" strike="noStrike" cap="none" dirty="0" err="1">
                <a:solidFill>
                  <a:srgbClr val="000000"/>
                </a:solidFill>
                <a:latin typeface="Calibri"/>
                <a:ea typeface="Calibri"/>
                <a:cs typeface="Calibri"/>
                <a:sym typeface="Calibri"/>
              </a:rPr>
              <a:t>Welke</a:t>
            </a:r>
            <a:r>
              <a:rPr lang="en-US" sz="2800" i="0" u="none" strike="noStrike" cap="none" dirty="0">
                <a:solidFill>
                  <a:srgbClr val="000000"/>
                </a:solidFill>
                <a:latin typeface="Calibri"/>
                <a:ea typeface="Calibri"/>
                <a:cs typeface="Calibri"/>
                <a:sym typeface="Calibri"/>
              </a:rPr>
              <a:t> </a:t>
            </a:r>
            <a:r>
              <a:rPr lang="en-US" sz="2800" i="0" u="none" strike="noStrike" cap="none" dirty="0" err="1">
                <a:solidFill>
                  <a:srgbClr val="000000"/>
                </a:solidFill>
                <a:latin typeface="Calibri"/>
                <a:ea typeface="Calibri"/>
                <a:cs typeface="Calibri"/>
                <a:sym typeface="Calibri"/>
              </a:rPr>
              <a:t>vorm</a:t>
            </a:r>
            <a:r>
              <a:rPr lang="en-US" sz="2800" i="0" u="none" strike="noStrike" cap="none" dirty="0">
                <a:solidFill>
                  <a:srgbClr val="000000"/>
                </a:solidFill>
                <a:latin typeface="Calibri"/>
                <a:ea typeface="Calibri"/>
                <a:cs typeface="Calibri"/>
                <a:sym typeface="Calibri"/>
              </a:rPr>
              <a:t> van </a:t>
            </a:r>
            <a:r>
              <a:rPr lang="en-US" sz="2800" i="0" u="none" strike="noStrike" cap="none" dirty="0" err="1">
                <a:solidFill>
                  <a:srgbClr val="000000"/>
                </a:solidFill>
                <a:latin typeface="Calibri"/>
                <a:ea typeface="Calibri"/>
                <a:cs typeface="Calibri"/>
                <a:sym typeface="Calibri"/>
              </a:rPr>
              <a:t>hulp</a:t>
            </a:r>
            <a:r>
              <a:rPr lang="en-US" sz="2800" i="0" u="none" strike="noStrike" cap="none" dirty="0">
                <a:solidFill>
                  <a:srgbClr val="000000"/>
                </a:solidFill>
                <a:latin typeface="Calibri"/>
                <a:ea typeface="Calibri"/>
                <a:cs typeface="Calibri"/>
                <a:sym typeface="Calibri"/>
              </a:rPr>
              <a:t> </a:t>
            </a:r>
            <a:r>
              <a:rPr lang="en-US" sz="2800" dirty="0" err="1">
                <a:latin typeface="Calibri"/>
                <a:ea typeface="Calibri"/>
                <a:cs typeface="Calibri"/>
                <a:sym typeface="Calibri"/>
              </a:rPr>
              <a:t>stel</a:t>
            </a:r>
            <a:r>
              <a:rPr lang="en-US" sz="2800" i="0" u="none" strike="noStrike" cap="none" dirty="0">
                <a:solidFill>
                  <a:srgbClr val="000000"/>
                </a:solidFill>
                <a:latin typeface="Calibri"/>
                <a:ea typeface="Calibri"/>
                <a:cs typeface="Calibri"/>
                <a:sym typeface="Calibri"/>
              </a:rPr>
              <a:t> je op </a:t>
            </a:r>
            <a:r>
              <a:rPr lang="en-US" sz="2800" i="0" u="none" strike="noStrike" cap="none" dirty="0" err="1">
                <a:solidFill>
                  <a:srgbClr val="000000"/>
                </a:solidFill>
                <a:latin typeface="Calibri"/>
                <a:ea typeface="Calibri"/>
                <a:cs typeface="Calibri"/>
                <a:sym typeface="Calibri"/>
              </a:rPr>
              <a:t>prijs</a:t>
            </a:r>
            <a:r>
              <a:rPr lang="en-US" sz="2800" i="0" u="none" strike="noStrike" cap="none" dirty="0">
                <a:solidFill>
                  <a:srgbClr val="000000"/>
                </a:solidFill>
                <a:latin typeface="Calibri"/>
                <a:ea typeface="Calibri"/>
                <a:cs typeface="Calibri"/>
                <a:sym typeface="Calibri"/>
              </a:rPr>
              <a:t>?  </a:t>
            </a:r>
            <a:endParaRPr sz="280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1"/>
          <p:cNvSpPr txBox="1">
            <a:spLocks noGrp="1"/>
          </p:cNvSpPr>
          <p:nvPr>
            <p:ph type="ctrTitle"/>
          </p:nvPr>
        </p:nvSpPr>
        <p:spPr>
          <a:xfrm>
            <a:off x="580375" y="603000"/>
            <a:ext cx="8302200" cy="710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200"/>
              <a:buNone/>
            </a:pPr>
            <a:r>
              <a:rPr lang="en-US" sz="3600" b="1" dirty="0" err="1">
                <a:solidFill>
                  <a:srgbClr val="FFC000"/>
                </a:solidFill>
                <a:latin typeface="Arial" panose="020B0604020202020204" pitchFamily="34" charset="0"/>
                <a:ea typeface="Calibri"/>
                <a:cs typeface="Arial" panose="020B0604020202020204" pitchFamily="34" charset="0"/>
                <a:sym typeface="Calibri"/>
              </a:rPr>
              <a:t>Omzien</a:t>
            </a:r>
            <a:r>
              <a:rPr lang="en-US" sz="3600" b="1" dirty="0">
                <a:solidFill>
                  <a:srgbClr val="FFC000"/>
                </a:solidFill>
                <a:latin typeface="Arial" panose="020B0604020202020204" pitchFamily="34" charset="0"/>
                <a:ea typeface="Calibri"/>
                <a:cs typeface="Arial" panose="020B0604020202020204" pitchFamily="34" charset="0"/>
                <a:sym typeface="Calibri"/>
              </a:rPr>
              <a:t> </a:t>
            </a:r>
            <a:r>
              <a:rPr lang="en-US" sz="3600" b="1" dirty="0" err="1">
                <a:solidFill>
                  <a:srgbClr val="FFC000"/>
                </a:solidFill>
                <a:latin typeface="Arial" panose="020B0604020202020204" pitchFamily="34" charset="0"/>
                <a:ea typeface="Calibri"/>
                <a:cs typeface="Arial" panose="020B0604020202020204" pitchFamily="34" charset="0"/>
                <a:sym typeface="Calibri"/>
              </a:rPr>
              <a:t>bij</a:t>
            </a:r>
            <a:r>
              <a:rPr lang="en-US" sz="3600" b="1" dirty="0">
                <a:solidFill>
                  <a:srgbClr val="FFC000"/>
                </a:solidFill>
                <a:latin typeface="Arial" panose="020B0604020202020204" pitchFamily="34" charset="0"/>
                <a:ea typeface="Calibri"/>
                <a:cs typeface="Arial" panose="020B0604020202020204" pitchFamily="34" charset="0"/>
                <a:sym typeface="Calibri"/>
              </a:rPr>
              <a:t> </a:t>
            </a:r>
            <a:r>
              <a:rPr lang="en-US" sz="3600" b="1" dirty="0" err="1">
                <a:solidFill>
                  <a:srgbClr val="FFC000"/>
                </a:solidFill>
                <a:latin typeface="Arial" panose="020B0604020202020204" pitchFamily="34" charset="0"/>
                <a:ea typeface="Calibri"/>
                <a:cs typeface="Arial" panose="020B0604020202020204" pitchFamily="34" charset="0"/>
                <a:sym typeface="Calibri"/>
              </a:rPr>
              <a:t>levenskruispunten</a:t>
            </a:r>
            <a:endParaRPr sz="3600" dirty="0">
              <a:solidFill>
                <a:srgbClr val="FFC000"/>
              </a:solidFill>
              <a:latin typeface="Arial" panose="020B0604020202020204" pitchFamily="34" charset="0"/>
              <a:ea typeface="Calibri"/>
              <a:cs typeface="Arial" panose="020B0604020202020204" pitchFamily="34" charset="0"/>
              <a:sym typeface="Calibri"/>
            </a:endParaRPr>
          </a:p>
        </p:txBody>
      </p:sp>
      <p:sp>
        <p:nvSpPr>
          <p:cNvPr id="551" name="Google Shape;551;p91"/>
          <p:cNvSpPr txBox="1">
            <a:spLocks noGrp="1"/>
          </p:cNvSpPr>
          <p:nvPr>
            <p:ph type="subTitle" idx="1"/>
          </p:nvPr>
        </p:nvSpPr>
        <p:spPr>
          <a:xfrm>
            <a:off x="493575" y="2042375"/>
            <a:ext cx="8343600" cy="2128800"/>
          </a:xfrm>
          <a:prstGeom prst="rect">
            <a:avLst/>
          </a:prstGeom>
          <a:noFill/>
          <a:ln>
            <a:noFill/>
          </a:ln>
        </p:spPr>
        <p:txBody>
          <a:bodyPr spcFirstLastPara="1" wrap="square" lIns="82950" tIns="41475" rIns="82950" bIns="41475" anchor="t" anchorCtr="0">
            <a:noAutofit/>
          </a:bodyPr>
          <a:lstStyle/>
          <a:p>
            <a:pPr marL="0" lvl="0" indent="0" algn="l" rtl="0">
              <a:lnSpc>
                <a:spcPct val="90000"/>
              </a:lnSpc>
              <a:spcBef>
                <a:spcPts val="600"/>
              </a:spcBef>
              <a:spcAft>
                <a:spcPts val="0"/>
              </a:spcAft>
              <a:buSzPts val="1800"/>
              <a:buNone/>
            </a:pPr>
            <a:r>
              <a:rPr lang="en-US" sz="2700" dirty="0">
                <a:solidFill>
                  <a:srgbClr val="000000"/>
                </a:solidFill>
                <a:latin typeface="Calibri"/>
                <a:ea typeface="Calibri"/>
                <a:cs typeface="Calibri"/>
                <a:sym typeface="Calibri"/>
              </a:rPr>
              <a:t>Hoe </a:t>
            </a:r>
            <a:r>
              <a:rPr lang="en-US" sz="2700" dirty="0" err="1">
                <a:solidFill>
                  <a:srgbClr val="000000"/>
                </a:solidFill>
                <a:latin typeface="Calibri"/>
                <a:ea typeface="Calibri"/>
                <a:cs typeface="Calibri"/>
                <a:sym typeface="Calibri"/>
              </a:rPr>
              <a:t>kan</a:t>
            </a:r>
            <a:r>
              <a:rPr lang="en-US" sz="2700" dirty="0">
                <a:solidFill>
                  <a:srgbClr val="000000"/>
                </a:solidFill>
                <a:latin typeface="Calibri"/>
                <a:ea typeface="Calibri"/>
                <a:cs typeface="Calibri"/>
                <a:sym typeface="Calibri"/>
              </a:rPr>
              <a:t> de </a:t>
            </a:r>
            <a:r>
              <a:rPr lang="en-US" sz="2700" dirty="0" err="1">
                <a:solidFill>
                  <a:srgbClr val="000000"/>
                </a:solidFill>
                <a:latin typeface="Calibri"/>
                <a:ea typeface="Calibri"/>
                <a:cs typeface="Calibri"/>
                <a:sym typeface="Calibri"/>
              </a:rPr>
              <a:t>kerkelijke</a:t>
            </a:r>
            <a:r>
              <a:rPr lang="en-US" sz="2700" dirty="0">
                <a:solidFill>
                  <a:srgbClr val="000000"/>
                </a:solidFill>
                <a:latin typeface="Calibri"/>
                <a:ea typeface="Calibri"/>
                <a:cs typeface="Calibri"/>
                <a:sym typeface="Calibri"/>
              </a:rPr>
              <a:t> </a:t>
            </a:r>
            <a:r>
              <a:rPr lang="en-US" sz="2700" dirty="0" err="1">
                <a:solidFill>
                  <a:srgbClr val="000000"/>
                </a:solidFill>
                <a:latin typeface="Calibri"/>
                <a:ea typeface="Calibri"/>
                <a:cs typeface="Calibri"/>
                <a:sym typeface="Calibri"/>
              </a:rPr>
              <a:t>gemeente</a:t>
            </a:r>
            <a:r>
              <a:rPr lang="en-US" sz="2700" dirty="0">
                <a:solidFill>
                  <a:srgbClr val="000000"/>
                </a:solidFill>
                <a:latin typeface="Calibri"/>
                <a:ea typeface="Calibri"/>
                <a:cs typeface="Calibri"/>
                <a:sym typeface="Calibri"/>
              </a:rPr>
              <a:t> </a:t>
            </a:r>
            <a:r>
              <a:rPr lang="en-US" sz="2700" dirty="0" err="1">
                <a:solidFill>
                  <a:srgbClr val="000000"/>
                </a:solidFill>
                <a:latin typeface="Calibri"/>
                <a:ea typeface="Calibri"/>
                <a:cs typeface="Calibri"/>
                <a:sym typeface="Calibri"/>
              </a:rPr>
              <a:t>betrokken</a:t>
            </a:r>
            <a:r>
              <a:rPr lang="en-US" sz="2700" dirty="0">
                <a:solidFill>
                  <a:srgbClr val="000000"/>
                </a:solidFill>
                <a:latin typeface="Calibri"/>
                <a:ea typeface="Calibri"/>
                <a:cs typeface="Calibri"/>
                <a:sym typeface="Calibri"/>
              </a:rPr>
              <a:t> </a:t>
            </a:r>
            <a:r>
              <a:rPr lang="en-US" sz="2700" dirty="0" err="1">
                <a:solidFill>
                  <a:srgbClr val="000000"/>
                </a:solidFill>
                <a:latin typeface="Calibri"/>
                <a:ea typeface="Calibri"/>
                <a:cs typeface="Calibri"/>
                <a:sym typeface="Calibri"/>
              </a:rPr>
              <a:t>zijn</a:t>
            </a:r>
            <a:r>
              <a:rPr lang="en-US" sz="2700" dirty="0">
                <a:solidFill>
                  <a:srgbClr val="000000"/>
                </a:solidFill>
                <a:latin typeface="Calibri"/>
                <a:ea typeface="Calibri"/>
                <a:cs typeface="Calibri"/>
                <a:sym typeface="Calibri"/>
              </a:rPr>
              <a:t> </a:t>
            </a:r>
            <a:r>
              <a:rPr lang="en-US" sz="2700" dirty="0" err="1">
                <a:solidFill>
                  <a:srgbClr val="000000"/>
                </a:solidFill>
                <a:latin typeface="Calibri"/>
                <a:ea typeface="Calibri"/>
                <a:cs typeface="Calibri"/>
                <a:sym typeface="Calibri"/>
              </a:rPr>
              <a:t>bij</a:t>
            </a:r>
            <a:r>
              <a:rPr lang="en-US" sz="2700" dirty="0">
                <a:solidFill>
                  <a:srgbClr val="000000"/>
                </a:solidFill>
                <a:latin typeface="Calibri"/>
                <a:ea typeface="Calibri"/>
                <a:cs typeface="Calibri"/>
                <a:sym typeface="Calibri"/>
              </a:rPr>
              <a:t> </a:t>
            </a:r>
            <a:r>
              <a:rPr lang="en-US" sz="2700" dirty="0" err="1">
                <a:solidFill>
                  <a:srgbClr val="000000"/>
                </a:solidFill>
                <a:latin typeface="Calibri"/>
                <a:ea typeface="Calibri"/>
                <a:cs typeface="Calibri"/>
                <a:sym typeface="Calibri"/>
              </a:rPr>
              <a:t>mensen</a:t>
            </a:r>
            <a:r>
              <a:rPr lang="en-US" sz="2700" dirty="0">
                <a:solidFill>
                  <a:srgbClr val="000000"/>
                </a:solidFill>
                <a:latin typeface="Calibri"/>
                <a:ea typeface="Calibri"/>
                <a:cs typeface="Calibri"/>
                <a:sym typeface="Calibri"/>
              </a:rPr>
              <a:t> die </a:t>
            </a:r>
            <a:r>
              <a:rPr lang="en-US" sz="2700" dirty="0" err="1">
                <a:solidFill>
                  <a:srgbClr val="000000"/>
                </a:solidFill>
                <a:latin typeface="Calibri"/>
                <a:ea typeface="Calibri"/>
                <a:cs typeface="Calibri"/>
                <a:sym typeface="Calibri"/>
              </a:rPr>
              <a:t>worstelen</a:t>
            </a:r>
            <a:r>
              <a:rPr lang="en-US" sz="2700" dirty="0">
                <a:solidFill>
                  <a:srgbClr val="000000"/>
                </a:solidFill>
                <a:latin typeface="Calibri"/>
                <a:ea typeface="Calibri"/>
                <a:cs typeface="Calibri"/>
                <a:sym typeface="Calibri"/>
              </a:rPr>
              <a:t> met </a:t>
            </a:r>
            <a:r>
              <a:rPr lang="en-US" sz="2700" dirty="0" err="1">
                <a:solidFill>
                  <a:srgbClr val="000000"/>
                </a:solidFill>
                <a:latin typeface="Calibri"/>
                <a:ea typeface="Calibri"/>
                <a:cs typeface="Calibri"/>
                <a:sym typeface="Calibri"/>
              </a:rPr>
              <a:t>geldzorgen</a:t>
            </a:r>
            <a:r>
              <a:rPr lang="en-US" sz="2700" dirty="0">
                <a:solidFill>
                  <a:srgbClr val="000000"/>
                </a:solidFill>
                <a:latin typeface="Calibri"/>
                <a:ea typeface="Calibri"/>
                <a:cs typeface="Calibri"/>
                <a:sym typeface="Calibri"/>
              </a:rPr>
              <a:t>?</a:t>
            </a:r>
            <a:endParaRPr sz="2700"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92" descr="Afbeelding met clipart, Graphics, logo, symbool&#10;&#10;Automatisch gegenereerde beschrijving"/>
          <p:cNvPicPr preferRelativeResize="0"/>
          <p:nvPr/>
        </p:nvPicPr>
        <p:blipFill rotWithShape="1">
          <a:blip r:embed="rId3">
            <a:alphaModFix/>
          </a:blip>
          <a:srcRect/>
          <a:stretch/>
        </p:blipFill>
        <p:spPr>
          <a:xfrm>
            <a:off x="4819189" y="4805023"/>
            <a:ext cx="807813" cy="807813"/>
          </a:xfrm>
          <a:prstGeom prst="rect">
            <a:avLst/>
          </a:prstGeom>
          <a:noFill/>
          <a:ln>
            <a:noFill/>
          </a:ln>
        </p:spPr>
      </p:pic>
      <p:pic>
        <p:nvPicPr>
          <p:cNvPr id="558" name="Google Shape;558;p92" descr="Afbeelding met logo, symbool, Lettertype, Graphics&#10;&#10;Automatisch gegenereerde beschrijving"/>
          <p:cNvPicPr preferRelativeResize="0"/>
          <p:nvPr/>
        </p:nvPicPr>
        <p:blipFill rotWithShape="1">
          <a:blip r:embed="rId4">
            <a:alphaModFix/>
          </a:blip>
          <a:srcRect/>
          <a:stretch/>
        </p:blipFill>
        <p:spPr>
          <a:xfrm>
            <a:off x="1112566" y="4735903"/>
            <a:ext cx="821423" cy="821423"/>
          </a:xfrm>
          <a:prstGeom prst="rect">
            <a:avLst/>
          </a:prstGeom>
          <a:noFill/>
          <a:ln>
            <a:noFill/>
          </a:ln>
        </p:spPr>
      </p:pic>
      <p:pic>
        <p:nvPicPr>
          <p:cNvPr id="559" name="Google Shape;559;p92" descr="Afbeelding met sinaasappel, ontwerp&#10;&#10;Automatisch gegenereerde beschrijving"/>
          <p:cNvPicPr preferRelativeResize="0"/>
          <p:nvPr/>
        </p:nvPicPr>
        <p:blipFill rotWithShape="1">
          <a:blip r:embed="rId5">
            <a:alphaModFix/>
          </a:blip>
          <a:srcRect/>
          <a:stretch/>
        </p:blipFill>
        <p:spPr>
          <a:xfrm>
            <a:off x="1112566" y="1381632"/>
            <a:ext cx="807812" cy="807812"/>
          </a:xfrm>
          <a:prstGeom prst="rect">
            <a:avLst/>
          </a:prstGeom>
          <a:noFill/>
          <a:ln>
            <a:noFill/>
          </a:ln>
        </p:spPr>
      </p:pic>
      <p:pic>
        <p:nvPicPr>
          <p:cNvPr id="560" name="Google Shape;560;p92" descr="Afbeelding met symbool, Lettertype, logo, sinaasappel&#10;&#10;Automatisch gegenereerde beschrijving"/>
          <p:cNvPicPr preferRelativeResize="0"/>
          <p:nvPr/>
        </p:nvPicPr>
        <p:blipFill rotWithShape="1">
          <a:blip r:embed="rId6">
            <a:alphaModFix/>
          </a:blip>
          <a:srcRect/>
          <a:stretch/>
        </p:blipFill>
        <p:spPr>
          <a:xfrm>
            <a:off x="4168094" y="438500"/>
            <a:ext cx="807812" cy="807812"/>
          </a:xfrm>
          <a:prstGeom prst="rect">
            <a:avLst/>
          </a:prstGeom>
          <a:noFill/>
          <a:ln>
            <a:noFill/>
          </a:ln>
        </p:spPr>
      </p:pic>
      <p:pic>
        <p:nvPicPr>
          <p:cNvPr id="561" name="Google Shape;561;p92" descr="Afbeelding met Graphics, Lettertype, schermopname, Elektrisch blauw&#10;&#10;Automatisch gegenereerde beschrijving"/>
          <p:cNvPicPr preferRelativeResize="0"/>
          <p:nvPr/>
        </p:nvPicPr>
        <p:blipFill rotWithShape="1">
          <a:blip r:embed="rId7">
            <a:alphaModFix/>
          </a:blip>
          <a:srcRect/>
          <a:stretch/>
        </p:blipFill>
        <p:spPr>
          <a:xfrm>
            <a:off x="825372" y="3024824"/>
            <a:ext cx="778754" cy="778754"/>
          </a:xfrm>
          <a:prstGeom prst="rect">
            <a:avLst/>
          </a:prstGeom>
          <a:noFill/>
          <a:ln>
            <a:noFill/>
          </a:ln>
        </p:spPr>
      </p:pic>
      <p:pic>
        <p:nvPicPr>
          <p:cNvPr id="562" name="Google Shape;562;p92" descr="Afbeelding met symbool, logo, Lettertype, ontwerp&#10;&#10;Automatisch gegenereerde beschrijving"/>
          <p:cNvPicPr preferRelativeResize="0"/>
          <p:nvPr/>
        </p:nvPicPr>
        <p:blipFill rotWithShape="1">
          <a:blip r:embed="rId8">
            <a:alphaModFix/>
          </a:blip>
          <a:srcRect/>
          <a:stretch/>
        </p:blipFill>
        <p:spPr>
          <a:xfrm>
            <a:off x="2480128" y="438500"/>
            <a:ext cx="778754" cy="778754"/>
          </a:xfrm>
          <a:prstGeom prst="rect">
            <a:avLst/>
          </a:prstGeom>
          <a:noFill/>
          <a:ln>
            <a:noFill/>
          </a:ln>
        </p:spPr>
      </p:pic>
      <p:pic>
        <p:nvPicPr>
          <p:cNvPr id="563" name="Google Shape;563;p92" descr="Afbeelding met Graphics, symbool, clipart, Lettertype&#10;&#10;Automatisch gegenereerde beschrijving"/>
          <p:cNvPicPr preferRelativeResize="0"/>
          <p:nvPr/>
        </p:nvPicPr>
        <p:blipFill rotWithShape="1">
          <a:blip r:embed="rId9">
            <a:alphaModFix/>
          </a:blip>
          <a:srcRect/>
          <a:stretch/>
        </p:blipFill>
        <p:spPr>
          <a:xfrm>
            <a:off x="2987211" y="5379336"/>
            <a:ext cx="778754" cy="778754"/>
          </a:xfrm>
          <a:prstGeom prst="rect">
            <a:avLst/>
          </a:prstGeom>
          <a:noFill/>
          <a:ln>
            <a:noFill/>
          </a:ln>
        </p:spPr>
      </p:pic>
      <p:pic>
        <p:nvPicPr>
          <p:cNvPr id="564" name="Google Shape;564;p92" descr="Afbeelding met logo, symbool, Graphics, Lettertype&#10;&#10;Automatisch gegenereerde beschrijving"/>
          <p:cNvPicPr preferRelativeResize="0"/>
          <p:nvPr/>
        </p:nvPicPr>
        <p:blipFill rotWithShape="1">
          <a:blip r:embed="rId10">
            <a:alphaModFix/>
          </a:blip>
          <a:srcRect/>
          <a:stretch/>
        </p:blipFill>
        <p:spPr>
          <a:xfrm>
            <a:off x="5106488" y="2551121"/>
            <a:ext cx="778754" cy="778754"/>
          </a:xfrm>
          <a:prstGeom prst="rect">
            <a:avLst/>
          </a:prstGeom>
          <a:noFill/>
          <a:ln>
            <a:noFill/>
          </a:ln>
        </p:spPr>
      </p:pic>
      <p:pic>
        <p:nvPicPr>
          <p:cNvPr id="565" name="Google Shape;565;p92" descr="Afbeelding met symbool, ontwerp&#10;&#10;Automatisch gegenereerde beschrijving"/>
          <p:cNvPicPr preferRelativeResize="0"/>
          <p:nvPr/>
        </p:nvPicPr>
        <p:blipFill rotWithShape="1">
          <a:blip r:embed="rId11">
            <a:alphaModFix/>
          </a:blip>
          <a:srcRect/>
          <a:stretch/>
        </p:blipFill>
        <p:spPr>
          <a:xfrm>
            <a:off x="2351506" y="1920173"/>
            <a:ext cx="2125607" cy="2125607"/>
          </a:xfrm>
          <a:prstGeom prst="rect">
            <a:avLst/>
          </a:prstGeom>
          <a:noFill/>
          <a:ln>
            <a:noFill/>
          </a:ln>
        </p:spPr>
      </p:pic>
      <p:cxnSp>
        <p:nvCxnSpPr>
          <p:cNvPr id="566" name="Google Shape;566;p92"/>
          <p:cNvCxnSpPr/>
          <p:nvPr/>
        </p:nvCxnSpPr>
        <p:spPr>
          <a:xfrm rot="10800000">
            <a:off x="1933906" y="2041005"/>
            <a:ext cx="417600" cy="210600"/>
          </a:xfrm>
          <a:prstGeom prst="straightConnector1">
            <a:avLst/>
          </a:prstGeom>
          <a:noFill/>
          <a:ln w="9525" cap="flat" cmpd="sng">
            <a:solidFill>
              <a:srgbClr val="D13E3A"/>
            </a:solidFill>
            <a:prstDash val="solid"/>
            <a:round/>
            <a:headEnd type="triangle" w="med" len="med"/>
            <a:tailEnd type="triangle" w="med" len="med"/>
          </a:ln>
        </p:spPr>
      </p:cxnSp>
      <p:cxnSp>
        <p:nvCxnSpPr>
          <p:cNvPr id="567" name="Google Shape;567;p92"/>
          <p:cNvCxnSpPr>
            <a:endCxn id="561" idx="3"/>
          </p:cNvCxnSpPr>
          <p:nvPr/>
        </p:nvCxnSpPr>
        <p:spPr>
          <a:xfrm flipH="1">
            <a:off x="1604126" y="3373101"/>
            <a:ext cx="747300" cy="41100"/>
          </a:xfrm>
          <a:prstGeom prst="straightConnector1">
            <a:avLst/>
          </a:prstGeom>
          <a:noFill/>
          <a:ln w="9525" cap="flat" cmpd="sng">
            <a:solidFill>
              <a:srgbClr val="D13E3A"/>
            </a:solidFill>
            <a:prstDash val="solid"/>
            <a:round/>
            <a:headEnd type="triangle" w="med" len="med"/>
            <a:tailEnd type="triangle" w="med" len="med"/>
          </a:ln>
        </p:spPr>
      </p:cxnSp>
      <p:cxnSp>
        <p:nvCxnSpPr>
          <p:cNvPr id="568" name="Google Shape;568;p92"/>
          <p:cNvCxnSpPr/>
          <p:nvPr/>
        </p:nvCxnSpPr>
        <p:spPr>
          <a:xfrm flipH="1">
            <a:off x="1977734" y="4634992"/>
            <a:ext cx="417600" cy="160500"/>
          </a:xfrm>
          <a:prstGeom prst="straightConnector1">
            <a:avLst/>
          </a:prstGeom>
          <a:noFill/>
          <a:ln w="9525" cap="flat" cmpd="sng">
            <a:solidFill>
              <a:srgbClr val="D13E3A"/>
            </a:solidFill>
            <a:prstDash val="solid"/>
            <a:round/>
            <a:headEnd type="triangle" w="med" len="med"/>
            <a:tailEnd type="triangle" w="med" len="med"/>
          </a:ln>
        </p:spPr>
      </p:cxnSp>
      <p:cxnSp>
        <p:nvCxnSpPr>
          <p:cNvPr id="569" name="Google Shape;569;p92"/>
          <p:cNvCxnSpPr/>
          <p:nvPr/>
        </p:nvCxnSpPr>
        <p:spPr>
          <a:xfrm rot="10800000">
            <a:off x="2987195" y="1594479"/>
            <a:ext cx="265800" cy="281400"/>
          </a:xfrm>
          <a:prstGeom prst="straightConnector1">
            <a:avLst/>
          </a:prstGeom>
          <a:noFill/>
          <a:ln w="9525" cap="flat" cmpd="sng">
            <a:solidFill>
              <a:srgbClr val="D13E3A"/>
            </a:solidFill>
            <a:prstDash val="solid"/>
            <a:round/>
            <a:headEnd type="triangle" w="med" len="med"/>
            <a:tailEnd type="triangle" w="med" len="med"/>
          </a:ln>
        </p:spPr>
      </p:cxnSp>
      <p:cxnSp>
        <p:nvCxnSpPr>
          <p:cNvPr id="570" name="Google Shape;570;p92"/>
          <p:cNvCxnSpPr/>
          <p:nvPr/>
        </p:nvCxnSpPr>
        <p:spPr>
          <a:xfrm rot="10800000" flipH="1">
            <a:off x="4183482" y="1632612"/>
            <a:ext cx="293700" cy="230100"/>
          </a:xfrm>
          <a:prstGeom prst="straightConnector1">
            <a:avLst/>
          </a:prstGeom>
          <a:noFill/>
          <a:ln w="9525" cap="flat" cmpd="sng">
            <a:solidFill>
              <a:srgbClr val="D13E3A"/>
            </a:solidFill>
            <a:prstDash val="solid"/>
            <a:round/>
            <a:headEnd type="triangle" w="med" len="med"/>
            <a:tailEnd type="triangle" w="med" len="med"/>
          </a:ln>
        </p:spPr>
      </p:cxnSp>
      <p:cxnSp>
        <p:nvCxnSpPr>
          <p:cNvPr id="571" name="Google Shape;571;p92"/>
          <p:cNvCxnSpPr/>
          <p:nvPr/>
        </p:nvCxnSpPr>
        <p:spPr>
          <a:xfrm rot="10800000">
            <a:off x="4572029" y="3058654"/>
            <a:ext cx="482100" cy="0"/>
          </a:xfrm>
          <a:prstGeom prst="straightConnector1">
            <a:avLst/>
          </a:prstGeom>
          <a:noFill/>
          <a:ln w="9525" cap="flat" cmpd="sng">
            <a:solidFill>
              <a:srgbClr val="D13E3A"/>
            </a:solidFill>
            <a:prstDash val="solid"/>
            <a:round/>
            <a:headEnd type="triangle" w="med" len="med"/>
            <a:tailEnd type="triangle" w="med" len="med"/>
          </a:ln>
        </p:spPr>
      </p:cxnSp>
      <p:cxnSp>
        <p:nvCxnSpPr>
          <p:cNvPr id="572" name="Google Shape;572;p92"/>
          <p:cNvCxnSpPr/>
          <p:nvPr/>
        </p:nvCxnSpPr>
        <p:spPr>
          <a:xfrm rot="10800000">
            <a:off x="4418612" y="4669566"/>
            <a:ext cx="417600" cy="210600"/>
          </a:xfrm>
          <a:prstGeom prst="straightConnector1">
            <a:avLst/>
          </a:prstGeom>
          <a:noFill/>
          <a:ln w="9525" cap="flat" cmpd="sng">
            <a:solidFill>
              <a:srgbClr val="D13E3A"/>
            </a:solidFill>
            <a:prstDash val="solid"/>
            <a:round/>
            <a:headEnd type="triangle" w="med" len="med"/>
            <a:tailEnd type="triangle" w="med" len="med"/>
          </a:ln>
        </p:spPr>
      </p:cxnSp>
      <p:cxnSp>
        <p:nvCxnSpPr>
          <p:cNvPr id="573" name="Google Shape;573;p92"/>
          <p:cNvCxnSpPr/>
          <p:nvPr/>
        </p:nvCxnSpPr>
        <p:spPr>
          <a:xfrm rot="10800000">
            <a:off x="3348306" y="4787965"/>
            <a:ext cx="0" cy="555600"/>
          </a:xfrm>
          <a:prstGeom prst="straightConnector1">
            <a:avLst/>
          </a:prstGeom>
          <a:noFill/>
          <a:ln w="9525" cap="flat" cmpd="sng">
            <a:solidFill>
              <a:srgbClr val="D13E3A"/>
            </a:solidFill>
            <a:prstDash val="solid"/>
            <a:round/>
            <a:headEnd type="triangle" w="med" len="med"/>
            <a:tailEnd type="triangle" w="med" len="med"/>
          </a:ln>
        </p:spPr>
      </p:cxnSp>
      <p:sp>
        <p:nvSpPr>
          <p:cNvPr id="574" name="Google Shape;574;p92"/>
          <p:cNvSpPr txBox="1"/>
          <p:nvPr/>
        </p:nvSpPr>
        <p:spPr>
          <a:xfrm>
            <a:off x="6157600" y="1725650"/>
            <a:ext cx="2986200" cy="3211500"/>
          </a:xfrm>
          <a:prstGeom prst="rect">
            <a:avLst/>
          </a:prstGeom>
          <a:noFill/>
          <a:ln>
            <a:noFill/>
          </a:ln>
        </p:spPr>
        <p:txBody>
          <a:bodyPr spcFirstLastPara="1" wrap="square" lIns="82950" tIns="41475" rIns="82950" bIns="41475" anchor="t" anchorCtr="0">
            <a:spAutoFit/>
          </a:bodyPr>
          <a:lstStyle/>
          <a:p>
            <a:pPr marL="0" marR="0" lvl="0" indent="0" algn="l" rtl="0">
              <a:lnSpc>
                <a:spcPct val="100000"/>
              </a:lnSpc>
              <a:spcBef>
                <a:spcPts val="0"/>
              </a:spcBef>
              <a:spcAft>
                <a:spcPts val="0"/>
              </a:spcAft>
              <a:buClr>
                <a:srgbClr val="000000"/>
              </a:buClr>
              <a:buSzPts val="2540"/>
              <a:buFont typeface="Arial"/>
              <a:buNone/>
            </a:pPr>
            <a:r>
              <a:rPr lang="en-US" sz="2540" b="1" i="0" u="none" strike="noStrike" cap="none">
                <a:solidFill>
                  <a:schemeClr val="dk1"/>
                </a:solidFill>
                <a:latin typeface="Calibri"/>
                <a:ea typeface="Calibri"/>
                <a:cs typeface="Calibri"/>
                <a:sym typeface="Calibri"/>
              </a:rPr>
              <a:t>Preventie programma </a:t>
            </a:r>
            <a:endParaRPr sz="1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40"/>
              <a:buFont typeface="Arial"/>
              <a:buNone/>
            </a:pPr>
            <a:endParaRPr sz="254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40"/>
              <a:buFont typeface="Arial"/>
              <a:buNone/>
            </a:pPr>
            <a:endParaRPr sz="254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40"/>
              <a:buFont typeface="Arial"/>
              <a:buNone/>
            </a:pPr>
            <a:endParaRPr sz="254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40"/>
              <a:buFont typeface="Arial"/>
              <a:buNone/>
            </a:pPr>
            <a:r>
              <a:rPr lang="en-US" sz="2540" b="1" i="0" u="none" strike="noStrike" cap="none">
                <a:solidFill>
                  <a:schemeClr val="dk1"/>
                </a:solidFill>
                <a:latin typeface="Calibri"/>
                <a:ea typeface="Calibri"/>
                <a:cs typeface="Calibri"/>
                <a:sym typeface="Calibri"/>
              </a:rPr>
              <a:t>Omzien naar elkaar tijdens levenskruispunten </a:t>
            </a:r>
            <a:endParaRPr sz="140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3"/>
          <p:cNvSpPr/>
          <p:nvPr/>
        </p:nvSpPr>
        <p:spPr>
          <a:xfrm>
            <a:off x="5854722" y="235761"/>
            <a:ext cx="2356800" cy="1454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70"/>
              <a:buFont typeface="Arial"/>
              <a:buNone/>
            </a:pPr>
            <a:endParaRPr sz="1270" b="0" i="0" u="none" strike="noStrike" cap="none">
              <a:solidFill>
                <a:schemeClr val="lt1"/>
              </a:solidFill>
              <a:latin typeface="Arial"/>
              <a:ea typeface="Arial"/>
              <a:cs typeface="Arial"/>
              <a:sym typeface="Arial"/>
            </a:endParaRPr>
          </a:p>
        </p:txBody>
      </p:sp>
      <p:grpSp>
        <p:nvGrpSpPr>
          <p:cNvPr id="581" name="Google Shape;581;p93"/>
          <p:cNvGrpSpPr/>
          <p:nvPr/>
        </p:nvGrpSpPr>
        <p:grpSpPr>
          <a:xfrm>
            <a:off x="189300" y="1243997"/>
            <a:ext cx="2606652" cy="3371354"/>
            <a:chOff x="1213125" y="483278"/>
            <a:chExt cx="7436954" cy="6591112"/>
          </a:xfrm>
        </p:grpSpPr>
        <p:pic>
          <p:nvPicPr>
            <p:cNvPr id="582" name="Google Shape;582;p93" descr="Afbeelding met clipart, Graphics, logo, symbool&#10;&#10;Automatisch gegenereerde beschrijving"/>
            <p:cNvPicPr preferRelativeResize="0"/>
            <p:nvPr/>
          </p:nvPicPr>
          <p:blipFill rotWithShape="1">
            <a:blip r:embed="rId3">
              <a:alphaModFix/>
            </a:blip>
            <a:srcRect/>
            <a:stretch/>
          </p:blipFill>
          <p:spPr>
            <a:xfrm>
              <a:off x="7083202" y="5296687"/>
              <a:ext cx="1187317" cy="1187317"/>
            </a:xfrm>
            <a:prstGeom prst="rect">
              <a:avLst/>
            </a:prstGeom>
            <a:noFill/>
            <a:ln>
              <a:noFill/>
            </a:ln>
          </p:spPr>
        </p:pic>
        <p:pic>
          <p:nvPicPr>
            <p:cNvPr id="583" name="Google Shape;583;p93" descr="Afbeelding met logo, symbool, Lettertype, Graphics&#10;&#10;Automatisch gegenereerde beschrijving"/>
            <p:cNvPicPr preferRelativeResize="0"/>
            <p:nvPr/>
          </p:nvPicPr>
          <p:blipFill rotWithShape="1">
            <a:blip r:embed="rId4">
              <a:alphaModFix/>
            </a:blip>
            <a:srcRect/>
            <a:stretch/>
          </p:blipFill>
          <p:spPr>
            <a:xfrm>
              <a:off x="1635239" y="5220493"/>
              <a:ext cx="1207321" cy="1207321"/>
            </a:xfrm>
            <a:prstGeom prst="rect">
              <a:avLst/>
            </a:prstGeom>
            <a:noFill/>
            <a:ln>
              <a:noFill/>
            </a:ln>
          </p:spPr>
        </p:pic>
        <p:pic>
          <p:nvPicPr>
            <p:cNvPr id="584" name="Google Shape;584;p93" descr="Afbeelding met sinaasappel, ontwerp&#10;&#10;Automatisch gegenereerde beschrijving"/>
            <p:cNvPicPr preferRelativeResize="0"/>
            <p:nvPr/>
          </p:nvPicPr>
          <p:blipFill rotWithShape="1">
            <a:blip r:embed="rId5">
              <a:alphaModFix/>
            </a:blip>
            <a:srcRect/>
            <a:stretch/>
          </p:blipFill>
          <p:spPr>
            <a:xfrm>
              <a:off x="1635239" y="1522933"/>
              <a:ext cx="1187316" cy="1187316"/>
            </a:xfrm>
            <a:prstGeom prst="rect">
              <a:avLst/>
            </a:prstGeom>
            <a:noFill/>
            <a:ln>
              <a:noFill/>
            </a:ln>
          </p:spPr>
        </p:pic>
        <p:pic>
          <p:nvPicPr>
            <p:cNvPr id="585" name="Google Shape;585;p93" descr="Afbeelding met symbool, Lettertype, logo, sinaasappel&#10;&#10;Automatisch gegenereerde beschrijving"/>
            <p:cNvPicPr preferRelativeResize="0"/>
            <p:nvPr/>
          </p:nvPicPr>
          <p:blipFill rotWithShape="1">
            <a:blip r:embed="rId6">
              <a:alphaModFix/>
            </a:blip>
            <a:srcRect/>
            <a:stretch/>
          </p:blipFill>
          <p:spPr>
            <a:xfrm>
              <a:off x="6126229" y="483278"/>
              <a:ext cx="1187316" cy="1187316"/>
            </a:xfrm>
            <a:prstGeom prst="rect">
              <a:avLst/>
            </a:prstGeom>
            <a:noFill/>
            <a:ln>
              <a:noFill/>
            </a:ln>
          </p:spPr>
        </p:pic>
        <p:pic>
          <p:nvPicPr>
            <p:cNvPr id="586" name="Google Shape;586;p93" descr="Afbeelding met Graphics, Lettertype, schermopname, Elektrisch blauw&#10;&#10;Automatisch gegenereerde beschrijving"/>
            <p:cNvPicPr preferRelativeResize="0"/>
            <p:nvPr/>
          </p:nvPicPr>
          <p:blipFill rotWithShape="1">
            <a:blip r:embed="rId7">
              <a:alphaModFix/>
            </a:blip>
            <a:srcRect/>
            <a:stretch/>
          </p:blipFill>
          <p:spPr>
            <a:xfrm>
              <a:off x="1213125" y="3334296"/>
              <a:ext cx="1144606" cy="1144606"/>
            </a:xfrm>
            <a:prstGeom prst="rect">
              <a:avLst/>
            </a:prstGeom>
            <a:noFill/>
            <a:ln>
              <a:noFill/>
            </a:ln>
          </p:spPr>
        </p:pic>
        <p:pic>
          <p:nvPicPr>
            <p:cNvPr id="587" name="Google Shape;587;p93" descr="Afbeelding met symbool, logo, Lettertype, ontwerp&#10;&#10;Automatisch gegenereerde beschrijving"/>
            <p:cNvPicPr preferRelativeResize="0"/>
            <p:nvPr/>
          </p:nvPicPr>
          <p:blipFill rotWithShape="1">
            <a:blip r:embed="rId8">
              <a:alphaModFix/>
            </a:blip>
            <a:srcRect/>
            <a:stretch/>
          </p:blipFill>
          <p:spPr>
            <a:xfrm>
              <a:off x="3645272" y="483278"/>
              <a:ext cx="1144606" cy="1144606"/>
            </a:xfrm>
            <a:prstGeom prst="rect">
              <a:avLst/>
            </a:prstGeom>
            <a:noFill/>
            <a:ln>
              <a:noFill/>
            </a:ln>
          </p:spPr>
        </p:pic>
        <p:pic>
          <p:nvPicPr>
            <p:cNvPr id="588" name="Google Shape;588;p93" descr="Afbeelding met Graphics, symbool, clipart, Lettertype&#10;&#10;Automatisch gegenereerde beschrijving"/>
            <p:cNvPicPr preferRelativeResize="0"/>
            <p:nvPr/>
          </p:nvPicPr>
          <p:blipFill rotWithShape="1">
            <a:blip r:embed="rId9">
              <a:alphaModFix/>
            </a:blip>
            <a:srcRect/>
            <a:stretch/>
          </p:blipFill>
          <p:spPr>
            <a:xfrm>
              <a:off x="4390589" y="5929796"/>
              <a:ext cx="1144626" cy="1144594"/>
            </a:xfrm>
            <a:prstGeom prst="rect">
              <a:avLst/>
            </a:prstGeom>
            <a:noFill/>
            <a:ln>
              <a:noFill/>
            </a:ln>
          </p:spPr>
        </p:pic>
        <p:pic>
          <p:nvPicPr>
            <p:cNvPr id="589" name="Google Shape;589;p93" descr="Afbeelding met logo, symbool, Graphics, Lettertype&#10;&#10;Automatisch gegenereerde beschrijving"/>
            <p:cNvPicPr preferRelativeResize="0"/>
            <p:nvPr/>
          </p:nvPicPr>
          <p:blipFill rotWithShape="1">
            <a:blip r:embed="rId10">
              <a:alphaModFix/>
            </a:blip>
            <a:srcRect/>
            <a:stretch/>
          </p:blipFill>
          <p:spPr>
            <a:xfrm>
              <a:off x="7505473" y="2812113"/>
              <a:ext cx="1144606" cy="1144606"/>
            </a:xfrm>
            <a:prstGeom prst="rect">
              <a:avLst/>
            </a:prstGeom>
            <a:noFill/>
            <a:ln>
              <a:noFill/>
            </a:ln>
          </p:spPr>
        </p:pic>
        <p:pic>
          <p:nvPicPr>
            <p:cNvPr id="590" name="Google Shape;590;p93" descr="Afbeelding met symbool, ontwerp&#10;&#10;Automatisch gegenereerde beschrijving"/>
            <p:cNvPicPr preferRelativeResize="0"/>
            <p:nvPr/>
          </p:nvPicPr>
          <p:blipFill rotWithShape="1">
            <a:blip r:embed="rId11">
              <a:alphaModFix/>
            </a:blip>
            <a:srcRect/>
            <a:stretch/>
          </p:blipFill>
          <p:spPr>
            <a:xfrm>
              <a:off x="3456223" y="2116591"/>
              <a:ext cx="3124200" cy="3124200"/>
            </a:xfrm>
            <a:prstGeom prst="rect">
              <a:avLst/>
            </a:prstGeom>
            <a:noFill/>
            <a:ln>
              <a:noFill/>
            </a:ln>
          </p:spPr>
        </p:pic>
        <p:cxnSp>
          <p:nvCxnSpPr>
            <p:cNvPr id="591" name="Google Shape;591;p93"/>
            <p:cNvCxnSpPr/>
            <p:nvPr/>
          </p:nvCxnSpPr>
          <p:spPr>
            <a:xfrm rot="10800000">
              <a:off x="2842423" y="2249743"/>
              <a:ext cx="613800" cy="232200"/>
            </a:xfrm>
            <a:prstGeom prst="straightConnector1">
              <a:avLst/>
            </a:prstGeom>
            <a:noFill/>
            <a:ln w="9525" cap="flat" cmpd="sng">
              <a:solidFill>
                <a:srgbClr val="D13E3A"/>
              </a:solidFill>
              <a:prstDash val="solid"/>
              <a:round/>
              <a:headEnd type="triangle" w="med" len="med"/>
              <a:tailEnd type="triangle" w="med" len="med"/>
            </a:ln>
          </p:spPr>
        </p:cxnSp>
        <p:cxnSp>
          <p:nvCxnSpPr>
            <p:cNvPr id="592" name="Google Shape;592;p93"/>
            <p:cNvCxnSpPr>
              <a:endCxn id="586" idx="3"/>
            </p:cNvCxnSpPr>
            <p:nvPr/>
          </p:nvCxnSpPr>
          <p:spPr>
            <a:xfrm flipH="1">
              <a:off x="2357731" y="3861299"/>
              <a:ext cx="1098600" cy="45300"/>
            </a:xfrm>
            <a:prstGeom prst="straightConnector1">
              <a:avLst/>
            </a:prstGeom>
            <a:noFill/>
            <a:ln w="9525" cap="flat" cmpd="sng">
              <a:solidFill>
                <a:srgbClr val="D13E3A"/>
              </a:solidFill>
              <a:prstDash val="solid"/>
              <a:round/>
              <a:headEnd type="triangle" w="med" len="med"/>
              <a:tailEnd type="triangle" w="med" len="med"/>
            </a:ln>
          </p:spPr>
        </p:cxnSp>
        <p:cxnSp>
          <p:nvCxnSpPr>
            <p:cNvPr id="593" name="Google Shape;593;p93"/>
            <p:cNvCxnSpPr/>
            <p:nvPr/>
          </p:nvCxnSpPr>
          <p:spPr>
            <a:xfrm flipH="1">
              <a:off x="2906840" y="5109255"/>
              <a:ext cx="613800" cy="176700"/>
            </a:xfrm>
            <a:prstGeom prst="straightConnector1">
              <a:avLst/>
            </a:prstGeom>
            <a:noFill/>
            <a:ln w="9525" cap="flat" cmpd="sng">
              <a:solidFill>
                <a:srgbClr val="D13E3A"/>
              </a:solidFill>
              <a:prstDash val="solid"/>
              <a:round/>
              <a:headEnd type="triangle" w="med" len="med"/>
              <a:tailEnd type="triangle" w="med" len="med"/>
            </a:ln>
          </p:spPr>
        </p:cxnSp>
        <p:cxnSp>
          <p:nvCxnSpPr>
            <p:cNvPr id="594" name="Google Shape;594;p93"/>
            <p:cNvCxnSpPr/>
            <p:nvPr/>
          </p:nvCxnSpPr>
          <p:spPr>
            <a:xfrm rot="10800000">
              <a:off x="4390623" y="1757563"/>
              <a:ext cx="390600" cy="310200"/>
            </a:xfrm>
            <a:prstGeom prst="straightConnector1">
              <a:avLst/>
            </a:prstGeom>
            <a:noFill/>
            <a:ln w="9525" cap="flat" cmpd="sng">
              <a:solidFill>
                <a:srgbClr val="D13E3A"/>
              </a:solidFill>
              <a:prstDash val="solid"/>
              <a:round/>
              <a:headEnd type="triangle" w="med" len="med"/>
              <a:tailEnd type="triangle" w="med" len="med"/>
            </a:ln>
          </p:spPr>
        </p:cxnSp>
        <p:cxnSp>
          <p:nvCxnSpPr>
            <p:cNvPr id="595" name="Google Shape;595;p93"/>
            <p:cNvCxnSpPr/>
            <p:nvPr/>
          </p:nvCxnSpPr>
          <p:spPr>
            <a:xfrm rot="10800000" flipH="1">
              <a:off x="6148847" y="1799749"/>
              <a:ext cx="431700" cy="253500"/>
            </a:xfrm>
            <a:prstGeom prst="straightConnector1">
              <a:avLst/>
            </a:prstGeom>
            <a:noFill/>
            <a:ln w="9525" cap="flat" cmpd="sng">
              <a:solidFill>
                <a:srgbClr val="D13E3A"/>
              </a:solidFill>
              <a:prstDash val="solid"/>
              <a:round/>
              <a:headEnd type="triangle" w="med" len="med"/>
              <a:tailEnd type="triangle" w="med" len="med"/>
            </a:ln>
          </p:spPr>
        </p:cxnSp>
        <p:cxnSp>
          <p:nvCxnSpPr>
            <p:cNvPr id="596" name="Google Shape;596;p93"/>
            <p:cNvCxnSpPr/>
            <p:nvPr/>
          </p:nvCxnSpPr>
          <p:spPr>
            <a:xfrm rot="10800000">
              <a:off x="6719917" y="3371588"/>
              <a:ext cx="708600" cy="0"/>
            </a:xfrm>
            <a:prstGeom prst="straightConnector1">
              <a:avLst/>
            </a:prstGeom>
            <a:noFill/>
            <a:ln w="9525" cap="flat" cmpd="sng">
              <a:solidFill>
                <a:srgbClr val="D13E3A"/>
              </a:solidFill>
              <a:prstDash val="solid"/>
              <a:round/>
              <a:headEnd type="triangle" w="med" len="med"/>
              <a:tailEnd type="triangle" w="med" len="med"/>
            </a:ln>
          </p:spPr>
        </p:cxnSp>
        <p:cxnSp>
          <p:nvCxnSpPr>
            <p:cNvPr id="597" name="Google Shape;597;p93"/>
            <p:cNvCxnSpPr/>
            <p:nvPr/>
          </p:nvCxnSpPr>
          <p:spPr>
            <a:xfrm rot="10800000">
              <a:off x="6494423" y="5147321"/>
              <a:ext cx="613800" cy="232200"/>
            </a:xfrm>
            <a:prstGeom prst="straightConnector1">
              <a:avLst/>
            </a:prstGeom>
            <a:noFill/>
            <a:ln w="9525" cap="flat" cmpd="sng">
              <a:solidFill>
                <a:srgbClr val="D13E3A"/>
              </a:solidFill>
              <a:prstDash val="solid"/>
              <a:round/>
              <a:headEnd type="triangle" w="med" len="med"/>
              <a:tailEnd type="triangle" w="med" len="med"/>
            </a:ln>
          </p:spPr>
        </p:cxnSp>
        <p:cxnSp>
          <p:nvCxnSpPr>
            <p:cNvPr id="598" name="Google Shape;598;p93"/>
            <p:cNvCxnSpPr/>
            <p:nvPr/>
          </p:nvCxnSpPr>
          <p:spPr>
            <a:xfrm rot="10800000">
              <a:off x="4921312" y="5278045"/>
              <a:ext cx="0" cy="612300"/>
            </a:xfrm>
            <a:prstGeom prst="straightConnector1">
              <a:avLst/>
            </a:prstGeom>
            <a:noFill/>
            <a:ln w="9525" cap="flat" cmpd="sng">
              <a:solidFill>
                <a:srgbClr val="D13E3A"/>
              </a:solidFill>
              <a:prstDash val="solid"/>
              <a:round/>
              <a:headEnd type="triangle" w="med" len="med"/>
              <a:tailEnd type="triangle" w="med" len="med"/>
            </a:ln>
          </p:spPr>
        </p:cxnSp>
      </p:grpSp>
      <p:pic>
        <p:nvPicPr>
          <p:cNvPr id="599" name="Google Shape;599;p93"/>
          <p:cNvPicPr preferRelativeResize="0"/>
          <p:nvPr/>
        </p:nvPicPr>
        <p:blipFill rotWithShape="1">
          <a:blip r:embed="rId12">
            <a:alphaModFix/>
          </a:blip>
          <a:srcRect r="6863"/>
          <a:stretch/>
        </p:blipFill>
        <p:spPr>
          <a:xfrm>
            <a:off x="3336025" y="1203050"/>
            <a:ext cx="5190224" cy="3634525"/>
          </a:xfrm>
          <a:prstGeom prst="rect">
            <a:avLst/>
          </a:prstGeom>
          <a:noFill/>
          <a:ln w="9525" cap="flat" cmpd="sng">
            <a:solidFill>
              <a:srgbClr val="E7792B"/>
            </a:solidFill>
            <a:prstDash val="solid"/>
            <a:round/>
            <a:headEnd type="none" w="sm" len="sm"/>
            <a:tailEnd type="none" w="sm" len="sm"/>
          </a:ln>
        </p:spPr>
      </p:pic>
      <p:pic>
        <p:nvPicPr>
          <p:cNvPr id="600" name="Google Shape;600;p93" descr="Afbeelding met Lettertype, Graphics, logo, symbool&#10;&#10;Automatisch gegenereerde beschrijving"/>
          <p:cNvPicPr preferRelativeResize="0"/>
          <p:nvPr/>
        </p:nvPicPr>
        <p:blipFill rotWithShape="1">
          <a:blip r:embed="rId13">
            <a:alphaModFix/>
          </a:blip>
          <a:srcRect/>
          <a:stretch/>
        </p:blipFill>
        <p:spPr>
          <a:xfrm>
            <a:off x="3934258" y="2594643"/>
            <a:ext cx="873860" cy="364004"/>
          </a:xfrm>
          <a:prstGeom prst="rect">
            <a:avLst/>
          </a:prstGeom>
          <a:noFill/>
          <a:ln>
            <a:noFill/>
          </a:ln>
        </p:spPr>
      </p:pic>
      <p:pic>
        <p:nvPicPr>
          <p:cNvPr id="601" name="Google Shape;601;p93" descr="Afbeelding met Lettertype, tekst, Graphics, logo&#10;&#10;Automatisch gegenereerde beschrijving"/>
          <p:cNvPicPr preferRelativeResize="0"/>
          <p:nvPr/>
        </p:nvPicPr>
        <p:blipFill rotWithShape="1">
          <a:blip r:embed="rId14">
            <a:alphaModFix/>
          </a:blip>
          <a:srcRect/>
          <a:stretch/>
        </p:blipFill>
        <p:spPr>
          <a:xfrm>
            <a:off x="3633281" y="3157000"/>
            <a:ext cx="1543856" cy="787834"/>
          </a:xfrm>
          <a:prstGeom prst="rect">
            <a:avLst/>
          </a:prstGeom>
          <a:noFill/>
          <a:ln>
            <a:noFill/>
          </a:ln>
        </p:spPr>
      </p:pic>
      <p:cxnSp>
        <p:nvCxnSpPr>
          <p:cNvPr id="602" name="Google Shape;602;p93"/>
          <p:cNvCxnSpPr/>
          <p:nvPr/>
        </p:nvCxnSpPr>
        <p:spPr>
          <a:xfrm>
            <a:off x="1954165" y="3022791"/>
            <a:ext cx="1679100" cy="1370700"/>
          </a:xfrm>
          <a:prstGeom prst="bentConnector3">
            <a:avLst>
              <a:gd name="adj1" fmla="val 50000"/>
            </a:avLst>
          </a:prstGeom>
          <a:noFill/>
          <a:ln w="57150" cap="flat" cmpd="sng">
            <a:solidFill>
              <a:srgbClr val="E9861D"/>
            </a:solidFill>
            <a:prstDash val="dot"/>
            <a:round/>
            <a:headEnd type="none" w="sm" len="sm"/>
            <a:tailEnd type="triangle" w="med" len="med"/>
          </a:ln>
        </p:spPr>
      </p:cxnSp>
    </p:spTree>
  </p:cSld>
  <p:clrMapOvr>
    <a:masterClrMapping/>
  </p:clrMapOvr>
</p:sld>
</file>

<file path=ppt/theme/theme1.xml><?xml version="1.0" encoding="utf-8"?>
<a:theme xmlns:a="http://schemas.openxmlformats.org/drawingml/2006/main" name="Kerk in actie powerpoint">
  <a:themeElements>
    <a:clrScheme name="Custom 2">
      <a:dk1>
        <a:srgbClr val="191919"/>
      </a:dk1>
      <a:lt1>
        <a:srgbClr val="FFFFFF"/>
      </a:lt1>
      <a:dk2>
        <a:srgbClr val="C82B31"/>
      </a:dk2>
      <a:lt2>
        <a:srgbClr val="FFFFFE"/>
      </a:lt2>
      <a:accent1>
        <a:srgbClr val="D67023"/>
      </a:accent1>
      <a:accent2>
        <a:srgbClr val="B02B31"/>
      </a:accent2>
      <a:accent3>
        <a:srgbClr val="5F4F44"/>
      </a:accent3>
      <a:accent4>
        <a:srgbClr val="892327"/>
      </a:accent4>
      <a:accent5>
        <a:srgbClr val="A55A1E"/>
      </a:accent5>
      <a:accent6>
        <a:srgbClr val="887161"/>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9dc8c5-3aeb-4421-9f55-18a7300e0726" xsi:nil="true"/>
    <lcf76f155ced4ddcb4097134ff3c332f xmlns="861db2a2-24df-44c3-a07b-bbdf956462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984D8AB00E7549B9F33B2EAF19EC99" ma:contentTypeVersion="13" ma:contentTypeDescription="Een nieuw document maken." ma:contentTypeScope="" ma:versionID="f55cd4c29fe66866e6cb0b5d7b3b7258">
  <xsd:schema xmlns:xsd="http://www.w3.org/2001/XMLSchema" xmlns:xs="http://www.w3.org/2001/XMLSchema" xmlns:p="http://schemas.microsoft.com/office/2006/metadata/properties" xmlns:ns2="861db2a2-24df-44c3-a07b-bbdf956462d2" xmlns:ns3="f49dc8c5-3aeb-4421-9f55-18a7300e0726" targetNamespace="http://schemas.microsoft.com/office/2006/metadata/properties" ma:root="true" ma:fieldsID="b33a754d6c3536771551211c804d69b8" ns2:_="" ns3:_="">
    <xsd:import namespace="861db2a2-24df-44c3-a07b-bbdf956462d2"/>
    <xsd:import namespace="f49dc8c5-3aeb-4421-9f55-18a7300e072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db2a2-24df-44c3-a07b-bbdf956462d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56b64be9-ece9-448a-b811-6afe781e82f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9dc8c5-3aeb-4421-9f55-18a7300e072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729e7a3-575e-41db-8c27-81c7fd3361a0}" ma:internalName="TaxCatchAll" ma:showField="CatchAllData" ma:web="f49dc8c5-3aeb-4421-9f55-18a7300e0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6308B-BA9C-4EA0-BD10-A46CF40D3085}">
  <ds:schemaRefs>
    <ds:schemaRef ds:uri="http://schemas.microsoft.com/sharepoint/v3/contenttype/forms"/>
  </ds:schemaRefs>
</ds:datastoreItem>
</file>

<file path=customXml/itemProps2.xml><?xml version="1.0" encoding="utf-8"?>
<ds:datastoreItem xmlns:ds="http://schemas.openxmlformats.org/officeDocument/2006/customXml" ds:itemID="{7B97CD9A-2ACC-48D6-9B0F-A12966D07C19}">
  <ds:schemaRefs>
    <ds:schemaRef ds:uri="http://schemas.microsoft.com/office/2006/metadata/properties"/>
    <ds:schemaRef ds:uri="http://schemas.microsoft.com/office/infopath/2007/PartnerControls"/>
    <ds:schemaRef ds:uri="f49dc8c5-3aeb-4421-9f55-18a7300e0726"/>
    <ds:schemaRef ds:uri="861db2a2-24df-44c3-a07b-bbdf956462d2"/>
  </ds:schemaRefs>
</ds:datastoreItem>
</file>

<file path=customXml/itemProps3.xml><?xml version="1.0" encoding="utf-8"?>
<ds:datastoreItem xmlns:ds="http://schemas.openxmlformats.org/officeDocument/2006/customXml" ds:itemID="{7ABF92B3-87DC-40CC-B483-5D335118F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db2a2-24df-44c3-a07b-bbdf956462d2"/>
    <ds:schemaRef ds:uri="f49dc8c5-3aeb-4421-9f55-18a7300e0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Diavoorstelling (4:3)</PresentationFormat>
  <Paragraphs>101</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Noto Sans Symbols</vt:lpstr>
      <vt:lpstr>Avenir</vt:lpstr>
      <vt:lpstr>Kerk in actie powerpoint</vt:lpstr>
      <vt:lpstr>PowerPoint-presentatie</vt:lpstr>
      <vt:lpstr>Wat verstaan we onder armoede?</vt:lpstr>
      <vt:lpstr>Oorzaken van armoede</vt:lpstr>
      <vt:lpstr>Risico groepen</vt:lpstr>
      <vt:lpstr>Gevolgen van schulden en stress</vt:lpstr>
      <vt:lpstr>Stel: je verkeert in een situatie van langdurige armoede of je hebt te maken met schulden </vt:lpstr>
      <vt:lpstr>Omzien bij levenskruispunten</vt:lpstr>
      <vt:lpstr>PowerPoint-presentatie</vt:lpstr>
      <vt:lpstr>PowerPoint-presentatie</vt:lpstr>
      <vt:lpstr>Signalen herkennen</vt:lpstr>
      <vt:lpstr>Tips voor huisbezoek</vt:lpstr>
      <vt:lpstr>Risico op schulden in Nederland </vt:lpstr>
      <vt:lpstr>Potjes check</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Martin Zoer</cp:lastModifiedBy>
  <cp:revision>11</cp:revision>
  <dcterms:modified xsi:type="dcterms:W3CDTF">2024-09-18T08:41:38Z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0x01010012984D8AB00E7549B9F33B2EAF19EC99</vt:lpwstr>
  </property>
  <property fmtid="{D5CDD505-2E9C-101B-9397-08002B2CF9AE}" pid="3" name="Order">
    <vt:r8>1200</vt:r8>
  </property>
</Properties>
</file>